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90" r:id="rId5"/>
    <p:sldId id="265" r:id="rId6"/>
    <p:sldId id="284" r:id="rId7"/>
    <p:sldId id="287" r:id="rId8"/>
    <p:sldId id="266" r:id="rId9"/>
    <p:sldId id="279" r:id="rId10"/>
    <p:sldId id="280" r:id="rId11"/>
    <p:sldId id="28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5A826-629F-4234-B988-4E8B782D1AF2}" v="273" dt="2024-10-28T21:11:01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E1458-3802-421F-87DC-099304DB58A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DABC6-3A77-4F4E-A69D-9B3842089831}">
      <dgm:prSet/>
      <dgm:spPr/>
      <dgm:t>
        <a:bodyPr/>
        <a:lstStyle/>
        <a:p>
          <a:r>
            <a:rPr lang="en-US"/>
            <a:t>Torsdag 31/7	Infosenter på Sandefjord Videregående skole åpner</a:t>
          </a:r>
        </a:p>
      </dgm:t>
    </dgm:pt>
    <dgm:pt modelId="{4ECFAF2E-293B-4493-BFB8-8E667BE4EA4B}" type="parTrans" cxnId="{00E26153-0226-4C18-B01A-5EAAE90E9EDC}">
      <dgm:prSet/>
      <dgm:spPr/>
      <dgm:t>
        <a:bodyPr/>
        <a:lstStyle/>
        <a:p>
          <a:endParaRPr lang="en-US"/>
        </a:p>
      </dgm:t>
    </dgm:pt>
    <dgm:pt modelId="{00093C79-D6C3-4D58-AC34-EF1D3C8760FD}" type="sibTrans" cxnId="{00E26153-0226-4C18-B01A-5EAAE90E9EDC}">
      <dgm:prSet/>
      <dgm:spPr/>
      <dgm:t>
        <a:bodyPr/>
        <a:lstStyle/>
        <a:p>
          <a:endParaRPr lang="en-US"/>
        </a:p>
      </dgm:t>
    </dgm:pt>
    <dgm:pt modelId="{F871E053-17D2-4EC1-8BF7-45524889F68F}">
      <dgm:prSet/>
      <dgm:spPr/>
      <dgm:t>
        <a:bodyPr/>
        <a:lstStyle/>
        <a:p>
          <a:r>
            <a:rPr lang="en-US" dirty="0" err="1"/>
            <a:t>Fredag</a:t>
          </a:r>
          <a:r>
            <a:rPr lang="en-US" dirty="0"/>
            <a:t> 1/8	</a:t>
          </a:r>
          <a:r>
            <a:rPr lang="en-US" dirty="0" err="1"/>
            <a:t>Ankomstdag</a:t>
          </a:r>
          <a:r>
            <a:rPr lang="en-US" dirty="0"/>
            <a:t> &amp; </a:t>
          </a:r>
          <a:r>
            <a:rPr lang="en-US" dirty="0" err="1"/>
            <a:t>trening</a:t>
          </a:r>
          <a:endParaRPr lang="en-US" dirty="0"/>
        </a:p>
      </dgm:t>
    </dgm:pt>
    <dgm:pt modelId="{9EECB7B8-D752-4760-8239-AB96A974D40E}" type="parTrans" cxnId="{DFDF8E53-9FE3-4510-81D3-10EE209A5AA3}">
      <dgm:prSet/>
      <dgm:spPr/>
      <dgm:t>
        <a:bodyPr/>
        <a:lstStyle/>
        <a:p>
          <a:endParaRPr lang="en-US"/>
        </a:p>
      </dgm:t>
    </dgm:pt>
    <dgm:pt modelId="{CF9ED577-7AB4-49CC-A230-4EFAEDAF5426}" type="sibTrans" cxnId="{DFDF8E53-9FE3-4510-81D3-10EE209A5AA3}">
      <dgm:prSet/>
      <dgm:spPr/>
      <dgm:t>
        <a:bodyPr/>
        <a:lstStyle/>
        <a:p>
          <a:endParaRPr lang="en-US"/>
        </a:p>
      </dgm:t>
    </dgm:pt>
    <dgm:pt modelId="{97A9C81B-4497-44F2-B484-A8B8445FA884}">
      <dgm:prSet/>
      <dgm:spPr/>
      <dgm:t>
        <a:bodyPr/>
        <a:lstStyle/>
        <a:p>
          <a:r>
            <a:rPr lang="en-US"/>
            <a:t>Lørdag 2/8 	Hovedløp lang Andersbonn</a:t>
          </a:r>
        </a:p>
      </dgm:t>
    </dgm:pt>
    <dgm:pt modelId="{5748AA79-92B1-403B-AAB9-DDCEC09E915F}" type="parTrans" cxnId="{2B873707-E0EE-4258-8793-EEFFA4587D73}">
      <dgm:prSet/>
      <dgm:spPr/>
      <dgm:t>
        <a:bodyPr/>
        <a:lstStyle/>
        <a:p>
          <a:endParaRPr lang="en-US"/>
        </a:p>
      </dgm:t>
    </dgm:pt>
    <dgm:pt modelId="{6F2BE4CF-A491-457D-B63A-1AC6E5816B7E}" type="sibTrans" cxnId="{2B873707-E0EE-4258-8793-EEFFA4587D73}">
      <dgm:prSet/>
      <dgm:spPr/>
      <dgm:t>
        <a:bodyPr/>
        <a:lstStyle/>
        <a:p>
          <a:endParaRPr lang="en-US"/>
        </a:p>
      </dgm:t>
    </dgm:pt>
    <dgm:pt modelId="{67525B6C-4950-45E0-9EB6-B995EC24BDAB}">
      <dgm:prSet/>
      <dgm:spPr/>
      <dgm:t>
        <a:bodyPr/>
        <a:lstStyle/>
        <a:p>
          <a:r>
            <a:rPr lang="en-US"/>
            <a:t>Søndag 3/8 	Hovedløp sprint Varden</a:t>
          </a:r>
        </a:p>
      </dgm:t>
    </dgm:pt>
    <dgm:pt modelId="{9C6D4799-D3BC-4FFA-BFEC-860A94E334BB}" type="parTrans" cxnId="{3B6D949E-6EF8-4DCB-B85D-D8F2B1D42179}">
      <dgm:prSet/>
      <dgm:spPr/>
      <dgm:t>
        <a:bodyPr/>
        <a:lstStyle/>
        <a:p>
          <a:endParaRPr lang="en-US"/>
        </a:p>
      </dgm:t>
    </dgm:pt>
    <dgm:pt modelId="{9AD14A62-8D85-44A4-8C17-EC8E65FC07C6}" type="sibTrans" cxnId="{3B6D949E-6EF8-4DCB-B85D-D8F2B1D42179}">
      <dgm:prSet/>
      <dgm:spPr/>
      <dgm:t>
        <a:bodyPr/>
        <a:lstStyle/>
        <a:p>
          <a:endParaRPr lang="en-US"/>
        </a:p>
      </dgm:t>
    </dgm:pt>
    <dgm:pt modelId="{378B1EF0-CA6A-4040-A3B0-F2C0DB680F35}">
      <dgm:prSet/>
      <dgm:spPr/>
      <dgm:t>
        <a:bodyPr/>
        <a:lstStyle/>
        <a:p>
          <a:r>
            <a:rPr lang="en-US"/>
            <a:t>Mandag 4/8	Aktivitetsdag Østerøya</a:t>
          </a:r>
        </a:p>
      </dgm:t>
    </dgm:pt>
    <dgm:pt modelId="{0ABDB055-BBAC-41FF-9F30-6A22E0171B6E}" type="parTrans" cxnId="{6193A564-8937-450C-A259-2E8A8F76941C}">
      <dgm:prSet/>
      <dgm:spPr/>
      <dgm:t>
        <a:bodyPr/>
        <a:lstStyle/>
        <a:p>
          <a:endParaRPr lang="en-US"/>
        </a:p>
      </dgm:t>
    </dgm:pt>
    <dgm:pt modelId="{09DC026A-382E-41A3-8BE4-F8FCFF00DC77}" type="sibTrans" cxnId="{6193A564-8937-450C-A259-2E8A8F76941C}">
      <dgm:prSet/>
      <dgm:spPr/>
      <dgm:t>
        <a:bodyPr/>
        <a:lstStyle/>
        <a:p>
          <a:endParaRPr lang="en-US"/>
        </a:p>
      </dgm:t>
    </dgm:pt>
    <dgm:pt modelId="{919E1292-2193-4A86-A763-836E8D8D1B6B}">
      <dgm:prSet/>
      <dgm:spPr/>
      <dgm:t>
        <a:bodyPr/>
        <a:lstStyle/>
        <a:p>
          <a:r>
            <a:rPr lang="en-US"/>
            <a:t>Tirsdag 5/8 	Treningsdag </a:t>
          </a:r>
        </a:p>
      </dgm:t>
    </dgm:pt>
    <dgm:pt modelId="{12D5721C-BA8B-4146-8125-4E75DD997E84}" type="parTrans" cxnId="{1599C140-EF74-4A61-B3A7-59B01CCFBD82}">
      <dgm:prSet/>
      <dgm:spPr/>
      <dgm:t>
        <a:bodyPr/>
        <a:lstStyle/>
        <a:p>
          <a:endParaRPr lang="en-US"/>
        </a:p>
      </dgm:t>
    </dgm:pt>
    <dgm:pt modelId="{75F4860B-9778-450A-8D95-0B94EB711D59}" type="sibTrans" cxnId="{1599C140-EF74-4A61-B3A7-59B01CCFBD82}">
      <dgm:prSet/>
      <dgm:spPr/>
      <dgm:t>
        <a:bodyPr/>
        <a:lstStyle/>
        <a:p>
          <a:endParaRPr lang="en-US"/>
        </a:p>
      </dgm:t>
    </dgm:pt>
    <dgm:pt modelId="{230B966C-FCED-42C0-B8F1-A94CEDA778A6}">
      <dgm:prSet/>
      <dgm:spPr/>
      <dgm:t>
        <a:bodyPr/>
        <a:lstStyle/>
        <a:p>
          <a:r>
            <a:rPr lang="en-US"/>
            <a:t>Onsdag 6/8	Kretsstafett og avreise</a:t>
          </a:r>
        </a:p>
      </dgm:t>
    </dgm:pt>
    <dgm:pt modelId="{F9E8E346-0A8F-4F5D-A6DC-03294B450ABB}" type="parTrans" cxnId="{A35AA543-8C14-481A-B6FD-93589B09DE3E}">
      <dgm:prSet/>
      <dgm:spPr/>
      <dgm:t>
        <a:bodyPr/>
        <a:lstStyle/>
        <a:p>
          <a:endParaRPr lang="en-US"/>
        </a:p>
      </dgm:t>
    </dgm:pt>
    <dgm:pt modelId="{C75942BC-5209-4614-A238-32CC116CD030}" type="sibTrans" cxnId="{A35AA543-8C14-481A-B6FD-93589B09DE3E}">
      <dgm:prSet/>
      <dgm:spPr/>
      <dgm:t>
        <a:bodyPr/>
        <a:lstStyle/>
        <a:p>
          <a:endParaRPr lang="en-US"/>
        </a:p>
      </dgm:t>
    </dgm:pt>
    <dgm:pt modelId="{13ADDC0A-C838-43E7-88B2-8345FF585FC3}" type="pres">
      <dgm:prSet presAssocID="{D08E1458-3802-421F-87DC-099304DB58A0}" presName="vert0" presStyleCnt="0">
        <dgm:presLayoutVars>
          <dgm:dir/>
          <dgm:animOne val="branch"/>
          <dgm:animLvl val="lvl"/>
        </dgm:presLayoutVars>
      </dgm:prSet>
      <dgm:spPr/>
    </dgm:pt>
    <dgm:pt modelId="{89D4DB82-89B7-42BC-971B-AEC51A6DD3BB}" type="pres">
      <dgm:prSet presAssocID="{7D1DABC6-3A77-4F4E-A69D-9B3842089831}" presName="thickLine" presStyleLbl="alignNode1" presStyleIdx="0" presStyleCnt="7"/>
      <dgm:spPr/>
    </dgm:pt>
    <dgm:pt modelId="{273AAA1A-8451-4200-8835-4653B97B8564}" type="pres">
      <dgm:prSet presAssocID="{7D1DABC6-3A77-4F4E-A69D-9B3842089831}" presName="horz1" presStyleCnt="0"/>
      <dgm:spPr/>
    </dgm:pt>
    <dgm:pt modelId="{76DFBB3A-EDFC-4C7E-8B40-777DADC5F1D6}" type="pres">
      <dgm:prSet presAssocID="{7D1DABC6-3A77-4F4E-A69D-9B3842089831}" presName="tx1" presStyleLbl="revTx" presStyleIdx="0" presStyleCnt="7"/>
      <dgm:spPr/>
    </dgm:pt>
    <dgm:pt modelId="{B0550673-E859-42C0-A7A1-FE84E6FAC79D}" type="pres">
      <dgm:prSet presAssocID="{7D1DABC6-3A77-4F4E-A69D-9B3842089831}" presName="vert1" presStyleCnt="0"/>
      <dgm:spPr/>
    </dgm:pt>
    <dgm:pt modelId="{6309FB87-AC76-4372-B093-C10C2D802424}" type="pres">
      <dgm:prSet presAssocID="{F871E053-17D2-4EC1-8BF7-45524889F68F}" presName="thickLine" presStyleLbl="alignNode1" presStyleIdx="1" presStyleCnt="7"/>
      <dgm:spPr/>
    </dgm:pt>
    <dgm:pt modelId="{48537283-B954-404D-9EC3-D68ED5D32313}" type="pres">
      <dgm:prSet presAssocID="{F871E053-17D2-4EC1-8BF7-45524889F68F}" presName="horz1" presStyleCnt="0"/>
      <dgm:spPr/>
    </dgm:pt>
    <dgm:pt modelId="{9E6F28CE-C248-48D4-8AE8-B9869D7D3740}" type="pres">
      <dgm:prSet presAssocID="{F871E053-17D2-4EC1-8BF7-45524889F68F}" presName="tx1" presStyleLbl="revTx" presStyleIdx="1" presStyleCnt="7"/>
      <dgm:spPr/>
    </dgm:pt>
    <dgm:pt modelId="{351F8CBF-D0C6-45EF-A2BA-DE64A8B6CCC0}" type="pres">
      <dgm:prSet presAssocID="{F871E053-17D2-4EC1-8BF7-45524889F68F}" presName="vert1" presStyleCnt="0"/>
      <dgm:spPr/>
    </dgm:pt>
    <dgm:pt modelId="{2894CBFD-C01C-422D-976B-707235F7B1D0}" type="pres">
      <dgm:prSet presAssocID="{97A9C81B-4497-44F2-B484-A8B8445FA884}" presName="thickLine" presStyleLbl="alignNode1" presStyleIdx="2" presStyleCnt="7"/>
      <dgm:spPr/>
    </dgm:pt>
    <dgm:pt modelId="{AF9516A5-CFD4-477F-9E6A-2FE5046BCC15}" type="pres">
      <dgm:prSet presAssocID="{97A9C81B-4497-44F2-B484-A8B8445FA884}" presName="horz1" presStyleCnt="0"/>
      <dgm:spPr/>
    </dgm:pt>
    <dgm:pt modelId="{3930B8CD-3F7E-41A8-AF84-DE0235A48062}" type="pres">
      <dgm:prSet presAssocID="{97A9C81B-4497-44F2-B484-A8B8445FA884}" presName="tx1" presStyleLbl="revTx" presStyleIdx="2" presStyleCnt="7"/>
      <dgm:spPr/>
    </dgm:pt>
    <dgm:pt modelId="{17E98087-7F57-47A0-A77A-6769A4052B1C}" type="pres">
      <dgm:prSet presAssocID="{97A9C81B-4497-44F2-B484-A8B8445FA884}" presName="vert1" presStyleCnt="0"/>
      <dgm:spPr/>
    </dgm:pt>
    <dgm:pt modelId="{7A980E2D-8C7A-4325-8FAC-7D3822AD98BB}" type="pres">
      <dgm:prSet presAssocID="{67525B6C-4950-45E0-9EB6-B995EC24BDAB}" presName="thickLine" presStyleLbl="alignNode1" presStyleIdx="3" presStyleCnt="7"/>
      <dgm:spPr/>
    </dgm:pt>
    <dgm:pt modelId="{43338CD4-5EC8-41D9-BD02-1688542E8EBB}" type="pres">
      <dgm:prSet presAssocID="{67525B6C-4950-45E0-9EB6-B995EC24BDAB}" presName="horz1" presStyleCnt="0"/>
      <dgm:spPr/>
    </dgm:pt>
    <dgm:pt modelId="{6471F39D-9F34-4293-95CF-FB53EFA53D4B}" type="pres">
      <dgm:prSet presAssocID="{67525B6C-4950-45E0-9EB6-B995EC24BDAB}" presName="tx1" presStyleLbl="revTx" presStyleIdx="3" presStyleCnt="7"/>
      <dgm:spPr/>
    </dgm:pt>
    <dgm:pt modelId="{5C9488C4-3B33-4C23-934B-CA4ABF81805C}" type="pres">
      <dgm:prSet presAssocID="{67525B6C-4950-45E0-9EB6-B995EC24BDAB}" presName="vert1" presStyleCnt="0"/>
      <dgm:spPr/>
    </dgm:pt>
    <dgm:pt modelId="{B55CD1EE-A2AA-47D1-8091-51D7890EAAE1}" type="pres">
      <dgm:prSet presAssocID="{378B1EF0-CA6A-4040-A3B0-F2C0DB680F35}" presName="thickLine" presStyleLbl="alignNode1" presStyleIdx="4" presStyleCnt="7"/>
      <dgm:spPr/>
    </dgm:pt>
    <dgm:pt modelId="{67796E6F-443D-4F5D-A510-E423D3769DE5}" type="pres">
      <dgm:prSet presAssocID="{378B1EF0-CA6A-4040-A3B0-F2C0DB680F35}" presName="horz1" presStyleCnt="0"/>
      <dgm:spPr/>
    </dgm:pt>
    <dgm:pt modelId="{148F7830-8BF2-439D-BA6B-A29C29288425}" type="pres">
      <dgm:prSet presAssocID="{378B1EF0-CA6A-4040-A3B0-F2C0DB680F35}" presName="tx1" presStyleLbl="revTx" presStyleIdx="4" presStyleCnt="7"/>
      <dgm:spPr/>
    </dgm:pt>
    <dgm:pt modelId="{1700540B-D591-4293-A2D6-3E39A453A642}" type="pres">
      <dgm:prSet presAssocID="{378B1EF0-CA6A-4040-A3B0-F2C0DB680F35}" presName="vert1" presStyleCnt="0"/>
      <dgm:spPr/>
    </dgm:pt>
    <dgm:pt modelId="{E0029B64-E751-42B6-ABD3-B91295F18231}" type="pres">
      <dgm:prSet presAssocID="{919E1292-2193-4A86-A763-836E8D8D1B6B}" presName="thickLine" presStyleLbl="alignNode1" presStyleIdx="5" presStyleCnt="7"/>
      <dgm:spPr/>
    </dgm:pt>
    <dgm:pt modelId="{9778CB62-A948-46B1-B9FE-B395641FFBB5}" type="pres">
      <dgm:prSet presAssocID="{919E1292-2193-4A86-A763-836E8D8D1B6B}" presName="horz1" presStyleCnt="0"/>
      <dgm:spPr/>
    </dgm:pt>
    <dgm:pt modelId="{80E39C40-D8F1-4F08-B047-75E8311C3EF2}" type="pres">
      <dgm:prSet presAssocID="{919E1292-2193-4A86-A763-836E8D8D1B6B}" presName="tx1" presStyleLbl="revTx" presStyleIdx="5" presStyleCnt="7"/>
      <dgm:spPr/>
    </dgm:pt>
    <dgm:pt modelId="{55EFAC48-E248-4325-9A6D-2630471DFB2F}" type="pres">
      <dgm:prSet presAssocID="{919E1292-2193-4A86-A763-836E8D8D1B6B}" presName="vert1" presStyleCnt="0"/>
      <dgm:spPr/>
    </dgm:pt>
    <dgm:pt modelId="{F11B9210-3FA6-4741-936D-8AD596F1387E}" type="pres">
      <dgm:prSet presAssocID="{230B966C-FCED-42C0-B8F1-A94CEDA778A6}" presName="thickLine" presStyleLbl="alignNode1" presStyleIdx="6" presStyleCnt="7"/>
      <dgm:spPr/>
    </dgm:pt>
    <dgm:pt modelId="{A271CDD4-D8AF-416C-888E-BF7525824571}" type="pres">
      <dgm:prSet presAssocID="{230B966C-FCED-42C0-B8F1-A94CEDA778A6}" presName="horz1" presStyleCnt="0"/>
      <dgm:spPr/>
    </dgm:pt>
    <dgm:pt modelId="{A2FD5A7E-65FA-4E9B-B43D-3301D59E1F48}" type="pres">
      <dgm:prSet presAssocID="{230B966C-FCED-42C0-B8F1-A94CEDA778A6}" presName="tx1" presStyleLbl="revTx" presStyleIdx="6" presStyleCnt="7"/>
      <dgm:spPr/>
    </dgm:pt>
    <dgm:pt modelId="{8102C838-9ED2-44C8-B3DD-62E21D183F9E}" type="pres">
      <dgm:prSet presAssocID="{230B966C-FCED-42C0-B8F1-A94CEDA778A6}" presName="vert1" presStyleCnt="0"/>
      <dgm:spPr/>
    </dgm:pt>
  </dgm:ptLst>
  <dgm:cxnLst>
    <dgm:cxn modelId="{2B873707-E0EE-4258-8793-EEFFA4587D73}" srcId="{D08E1458-3802-421F-87DC-099304DB58A0}" destId="{97A9C81B-4497-44F2-B484-A8B8445FA884}" srcOrd="2" destOrd="0" parTransId="{5748AA79-92B1-403B-AAB9-DDCEC09E915F}" sibTransId="{6F2BE4CF-A491-457D-B63A-1AC6E5816B7E}"/>
    <dgm:cxn modelId="{9F5D4F22-5517-4A52-BEFD-3B3103339FA8}" type="presOf" srcId="{D08E1458-3802-421F-87DC-099304DB58A0}" destId="{13ADDC0A-C838-43E7-88B2-8345FF585FC3}" srcOrd="0" destOrd="0" presId="urn:microsoft.com/office/officeart/2008/layout/LinedList"/>
    <dgm:cxn modelId="{87F32D33-40FE-4CD8-9F5A-79DBB5823726}" type="presOf" srcId="{67525B6C-4950-45E0-9EB6-B995EC24BDAB}" destId="{6471F39D-9F34-4293-95CF-FB53EFA53D4B}" srcOrd="0" destOrd="0" presId="urn:microsoft.com/office/officeart/2008/layout/LinedList"/>
    <dgm:cxn modelId="{1599C140-EF74-4A61-B3A7-59B01CCFBD82}" srcId="{D08E1458-3802-421F-87DC-099304DB58A0}" destId="{919E1292-2193-4A86-A763-836E8D8D1B6B}" srcOrd="5" destOrd="0" parTransId="{12D5721C-BA8B-4146-8125-4E75DD997E84}" sibTransId="{75F4860B-9778-450A-8D95-0B94EB711D59}"/>
    <dgm:cxn modelId="{E997DD5C-9288-4F38-9124-BD591C4E160F}" type="presOf" srcId="{F871E053-17D2-4EC1-8BF7-45524889F68F}" destId="{9E6F28CE-C248-48D4-8AE8-B9869D7D3740}" srcOrd="0" destOrd="0" presId="urn:microsoft.com/office/officeart/2008/layout/LinedList"/>
    <dgm:cxn modelId="{E320635D-C792-4335-84EC-A910F9109C6D}" type="presOf" srcId="{97A9C81B-4497-44F2-B484-A8B8445FA884}" destId="{3930B8CD-3F7E-41A8-AF84-DE0235A48062}" srcOrd="0" destOrd="0" presId="urn:microsoft.com/office/officeart/2008/layout/LinedList"/>
    <dgm:cxn modelId="{A35AA543-8C14-481A-B6FD-93589B09DE3E}" srcId="{D08E1458-3802-421F-87DC-099304DB58A0}" destId="{230B966C-FCED-42C0-B8F1-A94CEDA778A6}" srcOrd="6" destOrd="0" parTransId="{F9E8E346-0A8F-4F5D-A6DC-03294B450ABB}" sibTransId="{C75942BC-5209-4614-A238-32CC116CD030}"/>
    <dgm:cxn modelId="{6193A564-8937-450C-A259-2E8A8F76941C}" srcId="{D08E1458-3802-421F-87DC-099304DB58A0}" destId="{378B1EF0-CA6A-4040-A3B0-F2C0DB680F35}" srcOrd="4" destOrd="0" parTransId="{0ABDB055-BBAC-41FF-9F30-6A22E0171B6E}" sibTransId="{09DC026A-382E-41A3-8BE4-F8FCFF00DC77}"/>
    <dgm:cxn modelId="{8678FF4E-CB55-4179-AFC1-C0047160FF9F}" type="presOf" srcId="{7D1DABC6-3A77-4F4E-A69D-9B3842089831}" destId="{76DFBB3A-EDFC-4C7E-8B40-777DADC5F1D6}" srcOrd="0" destOrd="0" presId="urn:microsoft.com/office/officeart/2008/layout/LinedList"/>
    <dgm:cxn modelId="{00E26153-0226-4C18-B01A-5EAAE90E9EDC}" srcId="{D08E1458-3802-421F-87DC-099304DB58A0}" destId="{7D1DABC6-3A77-4F4E-A69D-9B3842089831}" srcOrd="0" destOrd="0" parTransId="{4ECFAF2E-293B-4493-BFB8-8E667BE4EA4B}" sibTransId="{00093C79-D6C3-4D58-AC34-EF1D3C8760FD}"/>
    <dgm:cxn modelId="{DFDF8E53-9FE3-4510-81D3-10EE209A5AA3}" srcId="{D08E1458-3802-421F-87DC-099304DB58A0}" destId="{F871E053-17D2-4EC1-8BF7-45524889F68F}" srcOrd="1" destOrd="0" parTransId="{9EECB7B8-D752-4760-8239-AB96A974D40E}" sibTransId="{CF9ED577-7AB4-49CC-A230-4EFAEDAF5426}"/>
    <dgm:cxn modelId="{F6D8AB7F-1CD4-4302-920A-C79583D4677D}" type="presOf" srcId="{378B1EF0-CA6A-4040-A3B0-F2C0DB680F35}" destId="{148F7830-8BF2-439D-BA6B-A29C29288425}" srcOrd="0" destOrd="0" presId="urn:microsoft.com/office/officeart/2008/layout/LinedList"/>
    <dgm:cxn modelId="{5765BC89-22AE-4F78-8A6E-5246473E5F28}" type="presOf" srcId="{919E1292-2193-4A86-A763-836E8D8D1B6B}" destId="{80E39C40-D8F1-4F08-B047-75E8311C3EF2}" srcOrd="0" destOrd="0" presId="urn:microsoft.com/office/officeart/2008/layout/LinedList"/>
    <dgm:cxn modelId="{3B6D949E-6EF8-4DCB-B85D-D8F2B1D42179}" srcId="{D08E1458-3802-421F-87DC-099304DB58A0}" destId="{67525B6C-4950-45E0-9EB6-B995EC24BDAB}" srcOrd="3" destOrd="0" parTransId="{9C6D4799-D3BC-4FFA-BFEC-860A94E334BB}" sibTransId="{9AD14A62-8D85-44A4-8C17-EC8E65FC07C6}"/>
    <dgm:cxn modelId="{C6D7E9AE-1147-44F8-BBDC-D7F3CE4307DE}" type="presOf" srcId="{230B966C-FCED-42C0-B8F1-A94CEDA778A6}" destId="{A2FD5A7E-65FA-4E9B-B43D-3301D59E1F48}" srcOrd="0" destOrd="0" presId="urn:microsoft.com/office/officeart/2008/layout/LinedList"/>
    <dgm:cxn modelId="{74EC305B-D593-4F25-A430-BECA688E6966}" type="presParOf" srcId="{13ADDC0A-C838-43E7-88B2-8345FF585FC3}" destId="{89D4DB82-89B7-42BC-971B-AEC51A6DD3BB}" srcOrd="0" destOrd="0" presId="urn:microsoft.com/office/officeart/2008/layout/LinedList"/>
    <dgm:cxn modelId="{8EC5A307-DE54-412B-ADC9-E805C24C59AB}" type="presParOf" srcId="{13ADDC0A-C838-43E7-88B2-8345FF585FC3}" destId="{273AAA1A-8451-4200-8835-4653B97B8564}" srcOrd="1" destOrd="0" presId="urn:microsoft.com/office/officeart/2008/layout/LinedList"/>
    <dgm:cxn modelId="{41CEEB8A-9D6B-403C-849F-4DA1ACD03702}" type="presParOf" srcId="{273AAA1A-8451-4200-8835-4653B97B8564}" destId="{76DFBB3A-EDFC-4C7E-8B40-777DADC5F1D6}" srcOrd="0" destOrd="0" presId="urn:microsoft.com/office/officeart/2008/layout/LinedList"/>
    <dgm:cxn modelId="{3080FFC9-96BC-4CB8-9220-47465E93C027}" type="presParOf" srcId="{273AAA1A-8451-4200-8835-4653B97B8564}" destId="{B0550673-E859-42C0-A7A1-FE84E6FAC79D}" srcOrd="1" destOrd="0" presId="urn:microsoft.com/office/officeart/2008/layout/LinedList"/>
    <dgm:cxn modelId="{8C568850-C47E-4D31-AD8C-26E369D5E944}" type="presParOf" srcId="{13ADDC0A-C838-43E7-88B2-8345FF585FC3}" destId="{6309FB87-AC76-4372-B093-C10C2D802424}" srcOrd="2" destOrd="0" presId="urn:microsoft.com/office/officeart/2008/layout/LinedList"/>
    <dgm:cxn modelId="{B2969D29-8D6A-4024-894D-FAEC4E5AACDE}" type="presParOf" srcId="{13ADDC0A-C838-43E7-88B2-8345FF585FC3}" destId="{48537283-B954-404D-9EC3-D68ED5D32313}" srcOrd="3" destOrd="0" presId="urn:microsoft.com/office/officeart/2008/layout/LinedList"/>
    <dgm:cxn modelId="{8860B689-CABE-4FDD-846B-CB5C1274BCEB}" type="presParOf" srcId="{48537283-B954-404D-9EC3-D68ED5D32313}" destId="{9E6F28CE-C248-48D4-8AE8-B9869D7D3740}" srcOrd="0" destOrd="0" presId="urn:microsoft.com/office/officeart/2008/layout/LinedList"/>
    <dgm:cxn modelId="{C9856A1C-A24E-4F1B-AAEF-83A4D73F2CE4}" type="presParOf" srcId="{48537283-B954-404D-9EC3-D68ED5D32313}" destId="{351F8CBF-D0C6-45EF-A2BA-DE64A8B6CCC0}" srcOrd="1" destOrd="0" presId="urn:microsoft.com/office/officeart/2008/layout/LinedList"/>
    <dgm:cxn modelId="{C911A2BF-F0CD-479B-B94B-2F9AD7F6648D}" type="presParOf" srcId="{13ADDC0A-C838-43E7-88B2-8345FF585FC3}" destId="{2894CBFD-C01C-422D-976B-707235F7B1D0}" srcOrd="4" destOrd="0" presId="urn:microsoft.com/office/officeart/2008/layout/LinedList"/>
    <dgm:cxn modelId="{BBED8DC0-25E9-4029-99C4-5A93E20E9731}" type="presParOf" srcId="{13ADDC0A-C838-43E7-88B2-8345FF585FC3}" destId="{AF9516A5-CFD4-477F-9E6A-2FE5046BCC15}" srcOrd="5" destOrd="0" presId="urn:microsoft.com/office/officeart/2008/layout/LinedList"/>
    <dgm:cxn modelId="{D7F40816-D9B3-4F49-BBFC-41125280FD68}" type="presParOf" srcId="{AF9516A5-CFD4-477F-9E6A-2FE5046BCC15}" destId="{3930B8CD-3F7E-41A8-AF84-DE0235A48062}" srcOrd="0" destOrd="0" presId="urn:microsoft.com/office/officeart/2008/layout/LinedList"/>
    <dgm:cxn modelId="{F1371528-66E9-43C4-81AC-708D8328F905}" type="presParOf" srcId="{AF9516A5-CFD4-477F-9E6A-2FE5046BCC15}" destId="{17E98087-7F57-47A0-A77A-6769A4052B1C}" srcOrd="1" destOrd="0" presId="urn:microsoft.com/office/officeart/2008/layout/LinedList"/>
    <dgm:cxn modelId="{1F213083-808E-4C30-8DF0-50D0C7BAE64C}" type="presParOf" srcId="{13ADDC0A-C838-43E7-88B2-8345FF585FC3}" destId="{7A980E2D-8C7A-4325-8FAC-7D3822AD98BB}" srcOrd="6" destOrd="0" presId="urn:microsoft.com/office/officeart/2008/layout/LinedList"/>
    <dgm:cxn modelId="{13E7AC02-7EED-4D44-835B-C9BA9BF83207}" type="presParOf" srcId="{13ADDC0A-C838-43E7-88B2-8345FF585FC3}" destId="{43338CD4-5EC8-41D9-BD02-1688542E8EBB}" srcOrd="7" destOrd="0" presId="urn:microsoft.com/office/officeart/2008/layout/LinedList"/>
    <dgm:cxn modelId="{05303313-A9B2-47C2-B8D2-13D3D2E5C6BC}" type="presParOf" srcId="{43338CD4-5EC8-41D9-BD02-1688542E8EBB}" destId="{6471F39D-9F34-4293-95CF-FB53EFA53D4B}" srcOrd="0" destOrd="0" presId="urn:microsoft.com/office/officeart/2008/layout/LinedList"/>
    <dgm:cxn modelId="{F0D1247D-F3A9-423E-A50C-55F36E1F84DC}" type="presParOf" srcId="{43338CD4-5EC8-41D9-BD02-1688542E8EBB}" destId="{5C9488C4-3B33-4C23-934B-CA4ABF81805C}" srcOrd="1" destOrd="0" presId="urn:microsoft.com/office/officeart/2008/layout/LinedList"/>
    <dgm:cxn modelId="{6FA6DCA1-0A4A-4E31-985F-E52D2AD6666E}" type="presParOf" srcId="{13ADDC0A-C838-43E7-88B2-8345FF585FC3}" destId="{B55CD1EE-A2AA-47D1-8091-51D7890EAAE1}" srcOrd="8" destOrd="0" presId="urn:microsoft.com/office/officeart/2008/layout/LinedList"/>
    <dgm:cxn modelId="{66BA5CDC-9BA6-436B-A636-897B69D5CF64}" type="presParOf" srcId="{13ADDC0A-C838-43E7-88B2-8345FF585FC3}" destId="{67796E6F-443D-4F5D-A510-E423D3769DE5}" srcOrd="9" destOrd="0" presId="urn:microsoft.com/office/officeart/2008/layout/LinedList"/>
    <dgm:cxn modelId="{7EF9BAEE-58A5-49CD-8455-F7B85CA4DE7B}" type="presParOf" srcId="{67796E6F-443D-4F5D-A510-E423D3769DE5}" destId="{148F7830-8BF2-439D-BA6B-A29C29288425}" srcOrd="0" destOrd="0" presId="urn:microsoft.com/office/officeart/2008/layout/LinedList"/>
    <dgm:cxn modelId="{A35F197C-4D7A-4A48-BB66-27320AE8DB3C}" type="presParOf" srcId="{67796E6F-443D-4F5D-A510-E423D3769DE5}" destId="{1700540B-D591-4293-A2D6-3E39A453A642}" srcOrd="1" destOrd="0" presId="urn:microsoft.com/office/officeart/2008/layout/LinedList"/>
    <dgm:cxn modelId="{DA9CCA01-35D2-456A-B8D4-C9E2495265F7}" type="presParOf" srcId="{13ADDC0A-C838-43E7-88B2-8345FF585FC3}" destId="{E0029B64-E751-42B6-ABD3-B91295F18231}" srcOrd="10" destOrd="0" presId="urn:microsoft.com/office/officeart/2008/layout/LinedList"/>
    <dgm:cxn modelId="{CEB17D21-3ED1-41CE-BEC5-9CD9A6140274}" type="presParOf" srcId="{13ADDC0A-C838-43E7-88B2-8345FF585FC3}" destId="{9778CB62-A948-46B1-B9FE-B395641FFBB5}" srcOrd="11" destOrd="0" presId="urn:microsoft.com/office/officeart/2008/layout/LinedList"/>
    <dgm:cxn modelId="{98375632-32BC-4D13-BB67-6E5C9934B570}" type="presParOf" srcId="{9778CB62-A948-46B1-B9FE-B395641FFBB5}" destId="{80E39C40-D8F1-4F08-B047-75E8311C3EF2}" srcOrd="0" destOrd="0" presId="urn:microsoft.com/office/officeart/2008/layout/LinedList"/>
    <dgm:cxn modelId="{D7C003D3-FB96-424C-9650-1A5A54952FB1}" type="presParOf" srcId="{9778CB62-A948-46B1-B9FE-B395641FFBB5}" destId="{55EFAC48-E248-4325-9A6D-2630471DFB2F}" srcOrd="1" destOrd="0" presId="urn:microsoft.com/office/officeart/2008/layout/LinedList"/>
    <dgm:cxn modelId="{BEC44627-3D34-439B-B2D2-3C512F87C203}" type="presParOf" srcId="{13ADDC0A-C838-43E7-88B2-8345FF585FC3}" destId="{F11B9210-3FA6-4741-936D-8AD596F1387E}" srcOrd="12" destOrd="0" presId="urn:microsoft.com/office/officeart/2008/layout/LinedList"/>
    <dgm:cxn modelId="{3D714ACB-D334-4720-A2A3-7492AB48AD2E}" type="presParOf" srcId="{13ADDC0A-C838-43E7-88B2-8345FF585FC3}" destId="{A271CDD4-D8AF-416C-888E-BF7525824571}" srcOrd="13" destOrd="0" presId="urn:microsoft.com/office/officeart/2008/layout/LinedList"/>
    <dgm:cxn modelId="{5ADB37BF-F807-42B1-9795-BED5B56BA484}" type="presParOf" srcId="{A271CDD4-D8AF-416C-888E-BF7525824571}" destId="{A2FD5A7E-65FA-4E9B-B43D-3301D59E1F48}" srcOrd="0" destOrd="0" presId="urn:microsoft.com/office/officeart/2008/layout/LinedList"/>
    <dgm:cxn modelId="{58A39F95-D496-44A6-B85F-A064FC35CA76}" type="presParOf" srcId="{A271CDD4-D8AF-416C-888E-BF7525824571}" destId="{8102C838-9ED2-44C8-B3DD-62E21D183F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4DB82-89B7-42BC-971B-AEC51A6DD3B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FBB3A-EDFC-4C7E-8B40-777DADC5F1D6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Torsdag 31/7	Infosenter på Sandefjord Videregående skole åpner</a:t>
          </a:r>
        </a:p>
      </dsp:txBody>
      <dsp:txXfrm>
        <a:off x="0" y="531"/>
        <a:ext cx="10515600" cy="621467"/>
      </dsp:txXfrm>
    </dsp:sp>
    <dsp:sp modelId="{6309FB87-AC76-4372-B093-C10C2D802424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F28CE-C248-48D4-8AE8-B9869D7D3740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Fredag</a:t>
          </a:r>
          <a:r>
            <a:rPr lang="en-US" sz="2800" kern="1200" dirty="0"/>
            <a:t> 1/8	</a:t>
          </a:r>
          <a:r>
            <a:rPr lang="en-US" sz="2800" kern="1200" dirty="0" err="1"/>
            <a:t>Ankomstdag</a:t>
          </a:r>
          <a:r>
            <a:rPr lang="en-US" sz="2800" kern="1200" dirty="0"/>
            <a:t> &amp; </a:t>
          </a:r>
          <a:r>
            <a:rPr lang="en-US" sz="2800" kern="1200" dirty="0" err="1"/>
            <a:t>trening</a:t>
          </a:r>
          <a:endParaRPr lang="en-US" sz="2800" kern="1200" dirty="0"/>
        </a:p>
      </dsp:txBody>
      <dsp:txXfrm>
        <a:off x="0" y="621999"/>
        <a:ext cx="10515600" cy="621467"/>
      </dsp:txXfrm>
    </dsp:sp>
    <dsp:sp modelId="{2894CBFD-C01C-422D-976B-707235F7B1D0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0B8CD-3F7E-41A8-AF84-DE0235A48062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Lørdag 2/8 	Hovedløp lang Andersbonn</a:t>
          </a:r>
        </a:p>
      </dsp:txBody>
      <dsp:txXfrm>
        <a:off x="0" y="1243467"/>
        <a:ext cx="10515600" cy="621467"/>
      </dsp:txXfrm>
    </dsp:sp>
    <dsp:sp modelId="{7A980E2D-8C7A-4325-8FAC-7D3822AD98BB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1F39D-9F34-4293-95CF-FB53EFA53D4B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Søndag 3/8 	Hovedløp sprint Varden</a:t>
          </a:r>
        </a:p>
      </dsp:txBody>
      <dsp:txXfrm>
        <a:off x="0" y="1864935"/>
        <a:ext cx="10515600" cy="621467"/>
      </dsp:txXfrm>
    </dsp:sp>
    <dsp:sp modelId="{B55CD1EE-A2AA-47D1-8091-51D7890EAAE1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7830-8BF2-439D-BA6B-A29C29288425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Mandag 4/8	Aktivitetsdag Østerøya</a:t>
          </a:r>
        </a:p>
      </dsp:txBody>
      <dsp:txXfrm>
        <a:off x="0" y="2486402"/>
        <a:ext cx="10515600" cy="621467"/>
      </dsp:txXfrm>
    </dsp:sp>
    <dsp:sp modelId="{E0029B64-E751-42B6-ABD3-B91295F18231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39C40-D8F1-4F08-B047-75E8311C3EF2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Tirsdag 5/8 	Treningsdag </a:t>
          </a:r>
        </a:p>
      </dsp:txBody>
      <dsp:txXfrm>
        <a:off x="0" y="3107870"/>
        <a:ext cx="10515600" cy="621467"/>
      </dsp:txXfrm>
    </dsp:sp>
    <dsp:sp modelId="{F11B9210-3FA6-4741-936D-8AD596F1387E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D5A7E-65FA-4E9B-B43D-3301D59E1F48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Onsdag 6/8	Kretsstafett og avreise</a:t>
          </a:r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8DCD-17BF-62D1-9EE7-A787AF100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469A1-21AB-9716-4021-27F474CFB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0C37-9C35-C1A8-B025-65EBD1B5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6B4EE-25B8-39D2-6CB2-A847A822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BBA71-BFDE-F938-5F58-9924652F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07F9-7A71-BEC0-F018-8FFE3ADC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74A50-CE82-28BC-345B-03CFA0301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26C0-0023-4251-6566-B439A116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812CC-F15E-8131-F4A2-487C408E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3ADCD-F0F8-546D-D91C-523D9922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DCF23-26EF-1E51-E114-D353F0C35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F6FFB-D827-3D25-0927-643EB71C3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04865-D3F3-D7A9-1B72-13C2EF30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EE6F-5BEF-2E9D-430E-A38C6D81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4A590-E416-251C-55B2-C5D6AA9D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2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8B7B-5935-5DA2-76A7-D76974BF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A25F-9E4F-3511-7261-8801A069F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2AA8-CC25-086D-C8C5-AB2F3A78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81CB2-DA52-83F3-3E83-C40EE06D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218B1-385D-7A80-AC3B-7A0FE2DA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66F8-EBE6-E189-3D99-06CFD0D5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14F99-E7A0-A94F-50EC-2BD77D371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51319-EE11-A7E5-51C9-9FAF6C96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F19DD-72C2-40FE-2D87-3CE54267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DB5E0-5E83-38BD-79F2-CD0CFE28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B07C-F386-E904-7EB0-2F308F83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F1DD5-072F-23CD-7999-8389A3EB8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920D5-FEEF-DCB2-411B-F3965520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9444B-5842-3AC7-3D6D-F5D40CC7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19DAC-2045-D0BC-978A-A258720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A25CC-5E61-5367-5E1B-766BC718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8912-3FF4-6058-A31C-50D7CD2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96BE7-9193-2A36-1863-C5F90F1CA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4D398-AF6F-3BC4-53E4-C5ADD6709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8C05C-03E2-64A0-3551-2545A64B8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EB98A-AF58-EB31-097F-C2613C1D7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FF61D-3EE5-E704-4D94-38285772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3264F-46D4-8CC7-16B3-A18D42DA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5DDB52-A856-759B-CC7D-D0E8D643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2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21F9-95A8-6CB5-5C21-C5E9121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F3DC2-B10F-BD89-63D4-4B126846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A7A9D-0BB5-440E-578E-52CD2D5C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D28DD-C64E-A3B9-A44C-30672E03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1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2B686-44A6-6AA6-BA5C-2EF7F71A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1F719-A6C1-1F4F-ABED-59E32F4E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92560-03FB-4F8C-2443-F1199DF4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E5FC-C7FE-E748-F7BB-2A7F9C06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0728D-516E-ADEE-BA74-E685FFFE8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29751-8A2E-F0DC-AEAA-E51931ABB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615FC-5E05-7050-FC0C-02E96887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36613-6AE5-F3AF-A7F8-B9EEE52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473BB-554D-8FCD-0030-C16D39CD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D25A-5EBF-958E-7508-6E4D75FC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7F1CF-0FBF-27A9-7C9B-38168AAA1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CD748-17B5-1B68-8B7E-190844020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BEFF0-A44A-BED7-5A67-9E9A2676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D575B-901E-DD32-8C40-A22322F6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F1DEB-D454-7539-9102-9B9951EF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8D8DB-A7F2-6544-D10E-31EA07EB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7071C-4BE8-95DB-B980-FDB5DF05A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5C595-EA14-8583-0ED1-42BF9160D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E8A8C7-BC8E-4689-AB3F-E41178C2B43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3C17D-9FA5-54A6-A881-3B2EEF856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56C03-2F73-7BF6-2F36-0B6AD9041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FC3A4E-BFF8-4343-BF95-D378F9F7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2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sXMIzlEK0hk?feature=oembed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mailto:sandefjordok@gmail.com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Isosceles Triangle 103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vedløpet og O-landsleiren 2025">
            <a:extLst>
              <a:ext uri="{FF2B5EF4-FFF2-40B4-BE49-F238E27FC236}">
                <a16:creationId xmlns:a16="http://schemas.microsoft.com/office/drawing/2014/main" id="{65671647-42A4-6154-478E-7F9F7109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767" y="643467"/>
            <a:ext cx="7528465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5" name="Rectangle 41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068E30AE-65C5-DBDC-DAEA-D0CE4EE20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127" name="Rectangle 41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6C6D2-9560-8082-E623-7D865DC4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Søndag</a:t>
            </a:r>
            <a:r>
              <a:rPr lang="en-US" sz="4000" dirty="0"/>
              <a:t> 3/8 </a:t>
            </a:r>
            <a:r>
              <a:rPr lang="en-US" sz="4000"/>
              <a:t>Hovedløp</a:t>
            </a:r>
            <a:r>
              <a:rPr lang="en-US" sz="4000" dirty="0"/>
              <a:t> Sprint, </a:t>
            </a:r>
            <a:r>
              <a:rPr lang="en-US" sz="4000"/>
              <a:t>Varden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9E65E-0905-3E6B-9AB6-72A0C2E69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Tett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raskt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blant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nb-NO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blokkbebyggelse</a:t>
            </a:r>
            <a:r>
              <a:rPr lang="en-US" sz="2000" dirty="0">
                <a:ea typeface="+mn-lt"/>
                <a:cs typeface="+mn-lt"/>
              </a:rPr>
              <a:t> med  </a:t>
            </a:r>
            <a:r>
              <a:rPr lang="en-US" sz="2000">
                <a:ea typeface="+mn-lt"/>
                <a:cs typeface="+mn-lt"/>
              </a:rPr>
              <a:t>friarealer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rundt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Asfalt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>
                <a:ea typeface="+mn-lt"/>
                <a:cs typeface="+mn-lt"/>
              </a:rPr>
              <a:t>gress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>
                <a:ea typeface="+mn-lt"/>
                <a:cs typeface="+mn-lt"/>
              </a:rPr>
              <a:t>grus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sti-underlag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Veivalg</a:t>
            </a:r>
            <a:r>
              <a:rPr lang="en-US" sz="2000" dirty="0">
                <a:ea typeface="+mn-lt"/>
                <a:cs typeface="+mn-lt"/>
              </a:rPr>
              <a:t> med </a:t>
            </a:r>
            <a:r>
              <a:rPr lang="en-US" sz="2000">
                <a:ea typeface="+mn-lt"/>
                <a:cs typeface="+mn-lt"/>
              </a:rPr>
              <a:t>høydeforskjeller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Området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har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vært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bruk </a:t>
            </a:r>
            <a:r>
              <a:rPr lang="en-US" sz="2000">
                <a:ea typeface="+mn-lt"/>
                <a:cs typeface="+mn-lt"/>
              </a:rPr>
              <a:t>tidligere</a:t>
            </a:r>
            <a:endParaRPr lang="en-US" sz="2000" dirty="0">
              <a:ea typeface="+mn-lt"/>
              <a:cs typeface="+mn-lt"/>
            </a:endParaRPr>
          </a:p>
        </p:txBody>
      </p:sp>
      <p:pic>
        <p:nvPicPr>
          <p:cNvPr id="8" name="Picture 2" descr="Hovedløpet og O-landsleiren 2025">
            <a:extLst>
              <a:ext uri="{FF2B5EF4-FFF2-40B4-BE49-F238E27FC236}">
                <a16:creationId xmlns:a16="http://schemas.microsoft.com/office/drawing/2014/main" id="{DCA73322-7048-0926-E286-7A599658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620" y="4984238"/>
            <a:ext cx="1683942" cy="12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5D3EAC-23B1-D636-AB05-143366D980C8}"/>
              </a:ext>
            </a:extLst>
          </p:cNvPr>
          <p:cNvSpPr/>
          <p:nvPr/>
        </p:nvSpPr>
        <p:spPr>
          <a:xfrm>
            <a:off x="9970620" y="6230884"/>
            <a:ext cx="1468849" cy="26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58595B"/>
                </a:solidFill>
                <a:latin typeface="Aptos Black" panose="020F0502020204030204" pitchFamily="34" charset="0"/>
              </a:rPr>
              <a:t>1-6 </a:t>
            </a:r>
            <a:r>
              <a:rPr lang="en-US" sz="1200" dirty="0">
                <a:solidFill>
                  <a:srgbClr val="58595B"/>
                </a:solidFill>
                <a:latin typeface="Aptos Black" panose="020F0502020204030204" pitchFamily="34" charset="0"/>
              </a:rPr>
              <a:t>August</a:t>
            </a:r>
            <a:endParaRPr lang="en-US" sz="1600" dirty="0">
              <a:solidFill>
                <a:srgbClr val="58595B"/>
              </a:solidFill>
              <a:latin typeface="Aptos Black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31" name="Rectangle 82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kids posing for a picture&#10;&#10;Description automatically generated">
            <a:extLst>
              <a:ext uri="{FF2B5EF4-FFF2-40B4-BE49-F238E27FC236}">
                <a16:creationId xmlns:a16="http://schemas.microsoft.com/office/drawing/2014/main" id="{4DA11128-5045-DAF2-6E58-696F08D0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8233" name="Rectangle 82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A1AD7-9543-C8B5-813D-B83E6CB4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04" y="365125"/>
            <a:ext cx="3901785" cy="1899912"/>
          </a:xfrm>
        </p:spPr>
        <p:txBody>
          <a:bodyPr>
            <a:normAutofit/>
          </a:bodyPr>
          <a:lstStyle/>
          <a:p>
            <a:r>
              <a:rPr lang="en-US" sz="4000" dirty="0"/>
              <a:t>Annet </a:t>
            </a:r>
            <a:r>
              <a:rPr lang="en-US" sz="4000" dirty="0" err="1"/>
              <a:t>på</a:t>
            </a:r>
            <a:r>
              <a:rPr lang="en-US" sz="4000" dirty="0"/>
              <a:t> </a:t>
            </a:r>
            <a:r>
              <a:rPr lang="en-US" sz="4000" dirty="0" err="1"/>
              <a:t>Programmet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608EC-C559-2511-AD34-E3A255E5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04" y="2154115"/>
            <a:ext cx="3822189" cy="28301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dirty="0"/>
              <a:t>4/8 </a:t>
            </a:r>
            <a:r>
              <a:rPr lang="en-US" sz="1700" dirty="0" err="1"/>
              <a:t>Mandag</a:t>
            </a:r>
            <a:r>
              <a:rPr lang="en-US" sz="1700" dirty="0"/>
              <a:t> - </a:t>
            </a:r>
            <a:r>
              <a:rPr lang="en-US" sz="1700" b="1" dirty="0" err="1"/>
              <a:t>Aktivitetsdag</a:t>
            </a:r>
            <a:r>
              <a:rPr lang="en-US" sz="1700" b="1" dirty="0"/>
              <a:t> </a:t>
            </a:r>
            <a:r>
              <a:rPr lang="en-US" sz="1700" b="1" dirty="0" err="1"/>
              <a:t>Øysterøya</a:t>
            </a:r>
            <a:endParaRPr lang="en-US" sz="1700" b="1" dirty="0"/>
          </a:p>
          <a:p>
            <a:pPr marL="0" indent="0">
              <a:buNone/>
            </a:pPr>
            <a:r>
              <a:rPr lang="en-US" sz="1700" dirty="0" err="1"/>
              <a:t>Aktivitetsløype</a:t>
            </a:r>
            <a:r>
              <a:rPr lang="en-US" sz="1700" dirty="0"/>
              <a:t>, </a:t>
            </a:r>
            <a:r>
              <a:rPr lang="en-US" sz="1700" dirty="0" err="1"/>
              <a:t>Moroløp</a:t>
            </a:r>
            <a:r>
              <a:rPr lang="en-US" sz="1700" dirty="0"/>
              <a:t>, </a:t>
            </a:r>
            <a:r>
              <a:rPr lang="en-US" sz="1700" dirty="0" err="1"/>
              <a:t>Bading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5/8 </a:t>
            </a:r>
            <a:r>
              <a:rPr lang="en-US" sz="1700" dirty="0" err="1"/>
              <a:t>Tirsdag</a:t>
            </a:r>
            <a:r>
              <a:rPr lang="en-US" sz="1700" dirty="0"/>
              <a:t> - </a:t>
            </a:r>
            <a:r>
              <a:rPr lang="en-US" sz="1700" b="1" dirty="0" err="1"/>
              <a:t>Treningsdag</a:t>
            </a:r>
            <a:r>
              <a:rPr lang="en-US" sz="1700" b="1" dirty="0"/>
              <a:t> </a:t>
            </a:r>
            <a:r>
              <a:rPr lang="en-US" sz="1700" b="1" dirty="0" err="1"/>
              <a:t>i</a:t>
            </a:r>
            <a:r>
              <a:rPr lang="en-US" sz="1700" b="1" dirty="0"/>
              <a:t> </a:t>
            </a:r>
            <a:r>
              <a:rPr lang="en-US" sz="1700" b="1" dirty="0" err="1"/>
              <a:t>nærområdet</a:t>
            </a:r>
            <a:endParaRPr lang="en-US" sz="1700" b="1" dirty="0"/>
          </a:p>
          <a:p>
            <a:pPr marL="0" indent="0">
              <a:buNone/>
            </a:pPr>
            <a:r>
              <a:rPr lang="en-US" sz="1700" dirty="0"/>
              <a:t>Mini-TOC, </a:t>
            </a:r>
            <a:r>
              <a:rPr lang="en-US" sz="1700" dirty="0" err="1"/>
              <a:t>Sprinttrening</a:t>
            </a:r>
            <a:r>
              <a:rPr lang="en-US" sz="1700" dirty="0"/>
              <a:t> , </a:t>
            </a:r>
            <a:r>
              <a:rPr lang="en-US" sz="1700" dirty="0" err="1"/>
              <a:t>Aktivitet</a:t>
            </a:r>
            <a:r>
              <a:rPr lang="en-US" sz="1700" dirty="0"/>
              <a:t>/lek Indoor-orienteering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6/8 </a:t>
            </a:r>
            <a:r>
              <a:rPr lang="en-US" sz="1700" dirty="0" err="1"/>
              <a:t>Onsdag</a:t>
            </a:r>
            <a:r>
              <a:rPr lang="en-US" sz="1700" dirty="0"/>
              <a:t> - </a:t>
            </a:r>
            <a:r>
              <a:rPr lang="en-US" sz="1700" b="1" dirty="0" err="1"/>
              <a:t>Kretsstafett</a:t>
            </a:r>
            <a:r>
              <a:rPr lang="en-US" sz="1700" b="1" dirty="0"/>
              <a:t>, </a:t>
            </a:r>
            <a:r>
              <a:rPr lang="en-US" sz="1700" b="1" dirty="0" err="1"/>
              <a:t>Bugården</a:t>
            </a:r>
            <a:endParaRPr lang="en-US" sz="1700" b="1" dirty="0"/>
          </a:p>
          <a:p>
            <a:pPr marL="0" indent="0">
              <a:buNone/>
            </a:pPr>
            <a:r>
              <a:rPr lang="en-US" sz="1700" dirty="0" err="1"/>
              <a:t>Hvem</a:t>
            </a:r>
            <a:r>
              <a:rPr lang="en-US" sz="1700" dirty="0"/>
              <a:t> </a:t>
            </a:r>
            <a:r>
              <a:rPr lang="en-US" sz="1700" dirty="0" err="1"/>
              <a:t>blir</a:t>
            </a:r>
            <a:r>
              <a:rPr lang="en-US" sz="1700" dirty="0"/>
              <a:t> </a:t>
            </a:r>
            <a:r>
              <a:rPr lang="en-US" sz="1700" dirty="0" err="1"/>
              <a:t>beste</a:t>
            </a:r>
            <a:r>
              <a:rPr lang="en-US" sz="1700" dirty="0"/>
              <a:t> </a:t>
            </a:r>
            <a:r>
              <a:rPr lang="en-US" sz="1700" dirty="0" err="1"/>
              <a:t>krets</a:t>
            </a:r>
            <a:r>
              <a:rPr lang="en-US" sz="1700" dirty="0"/>
              <a:t>, </a:t>
            </a:r>
            <a:r>
              <a:rPr lang="en-US" sz="1700" dirty="0" err="1"/>
              <a:t>Tradisjonsrik</a:t>
            </a:r>
            <a:r>
              <a:rPr lang="en-US" sz="1700" dirty="0"/>
              <a:t> </a:t>
            </a:r>
            <a:r>
              <a:rPr lang="en-US" sz="1700" dirty="0" err="1"/>
              <a:t>kostymestafett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2" descr="Hovedløpet og O-landsleiren 2025">
            <a:extLst>
              <a:ext uri="{FF2B5EF4-FFF2-40B4-BE49-F238E27FC236}">
                <a16:creationId xmlns:a16="http://schemas.microsoft.com/office/drawing/2014/main" id="{0D241D11-33D8-F2CF-7C4E-3F7FE441B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9" y="5246229"/>
            <a:ext cx="1683942" cy="12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41C5BE-3104-CF7E-73BC-58E057E3AC46}"/>
              </a:ext>
            </a:extLst>
          </p:cNvPr>
          <p:cNvSpPr/>
          <p:nvPr/>
        </p:nvSpPr>
        <p:spPr>
          <a:xfrm>
            <a:off x="420839" y="6492875"/>
            <a:ext cx="1468849" cy="26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58595B"/>
                </a:solidFill>
                <a:latin typeface="Aptos Black" panose="020F0502020204030204" pitchFamily="34" charset="0"/>
              </a:rPr>
              <a:t>1-6 </a:t>
            </a:r>
            <a:r>
              <a:rPr lang="en-US" sz="1200" dirty="0">
                <a:solidFill>
                  <a:srgbClr val="58595B"/>
                </a:solidFill>
                <a:latin typeface="Aptos Black" panose="020F0502020204030204" pitchFamily="34" charset="0"/>
              </a:rPr>
              <a:t>August</a:t>
            </a:r>
            <a:endParaRPr lang="en-US" sz="1600" dirty="0">
              <a:solidFill>
                <a:srgbClr val="58595B"/>
              </a:solidFill>
              <a:latin typeface="Aptos Black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23464-027B-A0F0-88EA-F4E23DFE6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CE2B5E-4E70-2C04-815E-07F79ADA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438B3-AB26-B20E-42CC-D1B4EE6C1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00" y="0"/>
            <a:ext cx="939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D2A0E-BCD2-39AD-812F-72003A5DD5C2}"/>
              </a:ext>
            </a:extLst>
          </p:cNvPr>
          <p:cNvSpPr/>
          <p:nvPr/>
        </p:nvSpPr>
        <p:spPr>
          <a:xfrm>
            <a:off x="-276447" y="-116072"/>
            <a:ext cx="12468447" cy="697407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7207A-5653-9360-3066-2795551E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ovedløpet og O-landsleiren 2025">
            <a:extLst>
              <a:ext uri="{FF2B5EF4-FFF2-40B4-BE49-F238E27FC236}">
                <a16:creationId xmlns:a16="http://schemas.microsoft.com/office/drawing/2014/main" id="{7DA67BFC-0BB9-F150-294D-4DA385C2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0449" y="5306406"/>
            <a:ext cx="2090323" cy="154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F17F8-0459-B8DE-F989-D7597502D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group of kids posing for a picture&#10;&#10;Description automatically generated">
            <a:extLst>
              <a:ext uri="{FF2B5EF4-FFF2-40B4-BE49-F238E27FC236}">
                <a16:creationId xmlns:a16="http://schemas.microsoft.com/office/drawing/2014/main" id="{CE533A6E-E6F9-559A-8D4C-F2B2DC01C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48" y="-116073"/>
            <a:ext cx="12468447" cy="93513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A8705A-3132-0FC2-3D56-392AA92B5004}"/>
              </a:ext>
            </a:extLst>
          </p:cNvPr>
          <p:cNvSpPr/>
          <p:nvPr/>
        </p:nvSpPr>
        <p:spPr>
          <a:xfrm>
            <a:off x="-276447" y="-58036"/>
            <a:ext cx="12468447" cy="697407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vedløpet og O-landsleiren 2025">
            <a:extLst>
              <a:ext uri="{FF2B5EF4-FFF2-40B4-BE49-F238E27FC236}">
                <a16:creationId xmlns:a16="http://schemas.microsoft.com/office/drawing/2014/main" id="{DBB568CE-A3FC-DF3B-A6F5-69F3D23A6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767" y="643467"/>
            <a:ext cx="7528465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AB0EC8D8-D648-8853-EB19-80DA15777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419" y="-1529292"/>
            <a:ext cx="13195419" cy="838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8D2A0E-BCD2-39AD-812F-72003A5DD5C2}"/>
              </a:ext>
            </a:extLst>
          </p:cNvPr>
          <p:cNvSpPr/>
          <p:nvPr/>
        </p:nvSpPr>
        <p:spPr>
          <a:xfrm>
            <a:off x="-276447" y="-116072"/>
            <a:ext cx="12468447" cy="697407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7207A-5653-9360-3066-2795551E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7196432-3249-6F95-80BC-ACA5E37EB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3505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ovedløpet og O-landsleiren 2025">
            <a:extLst>
              <a:ext uri="{FF2B5EF4-FFF2-40B4-BE49-F238E27FC236}">
                <a16:creationId xmlns:a16="http://schemas.microsoft.com/office/drawing/2014/main" id="{7DA67BFC-0BB9-F150-294D-4DA385C2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0449" y="5306406"/>
            <a:ext cx="2090323" cy="154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498541-0C22-7236-B853-F55147A2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92" y="76044"/>
            <a:ext cx="9337895" cy="67059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CE5E86-4CBA-E426-3E6D-DC6050C6D09B}"/>
              </a:ext>
            </a:extLst>
          </p:cNvPr>
          <p:cNvSpPr/>
          <p:nvPr/>
        </p:nvSpPr>
        <p:spPr>
          <a:xfrm>
            <a:off x="10166922" y="6149802"/>
            <a:ext cx="1440000" cy="360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HL Sprint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413900-1AC8-4D9A-6096-7877762F3A86}"/>
              </a:ext>
            </a:extLst>
          </p:cNvPr>
          <p:cNvSpPr/>
          <p:nvPr/>
        </p:nvSpPr>
        <p:spPr>
          <a:xfrm>
            <a:off x="10245703" y="5285861"/>
            <a:ext cx="1468848" cy="360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Aktivitetsdag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B37315-F6CE-FFD5-739F-2767CA83F9B2}"/>
              </a:ext>
            </a:extLst>
          </p:cNvPr>
          <p:cNvSpPr/>
          <p:nvPr/>
        </p:nvSpPr>
        <p:spPr>
          <a:xfrm>
            <a:off x="3515155" y="6034153"/>
            <a:ext cx="1440000" cy="360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Treningsdag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7BF67-9462-33B9-87BA-B69571E4C6F2}"/>
              </a:ext>
            </a:extLst>
          </p:cNvPr>
          <p:cNvSpPr/>
          <p:nvPr/>
        </p:nvSpPr>
        <p:spPr>
          <a:xfrm>
            <a:off x="169605" y="649896"/>
            <a:ext cx="1440000" cy="360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HL Lang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2DF174-1898-8CC5-2CE7-08ECD5521B5E}"/>
              </a:ext>
            </a:extLst>
          </p:cNvPr>
          <p:cNvSpPr/>
          <p:nvPr/>
        </p:nvSpPr>
        <p:spPr>
          <a:xfrm>
            <a:off x="3836758" y="4810212"/>
            <a:ext cx="1440000" cy="360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Kretsstafett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9C33E9-0FB5-B689-1574-564F391C7414}"/>
              </a:ext>
            </a:extLst>
          </p:cNvPr>
          <p:cNvSpPr/>
          <p:nvPr/>
        </p:nvSpPr>
        <p:spPr>
          <a:xfrm>
            <a:off x="5847462" y="3080601"/>
            <a:ext cx="1440000" cy="360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Overnatting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564D6B-7E73-275F-24E7-9A1F4046ED0D}"/>
              </a:ext>
            </a:extLst>
          </p:cNvPr>
          <p:cNvCxnSpPr>
            <a:cxnSpLocks/>
          </p:cNvCxnSpPr>
          <p:nvPr/>
        </p:nvCxnSpPr>
        <p:spPr>
          <a:xfrm>
            <a:off x="1609605" y="826477"/>
            <a:ext cx="2147583" cy="106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F0D22C-6D6E-39E3-8359-230E4344B68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276758" y="4990212"/>
            <a:ext cx="2255725" cy="273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85A023-FDF4-7D15-A8FF-24D5ED570726}"/>
              </a:ext>
            </a:extLst>
          </p:cNvPr>
          <p:cNvCxnSpPr>
            <a:cxnSpLocks/>
          </p:cNvCxnSpPr>
          <p:nvPr/>
        </p:nvCxnSpPr>
        <p:spPr>
          <a:xfrm flipV="1">
            <a:off x="4955155" y="5909352"/>
            <a:ext cx="2740291" cy="324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35764F-C158-DC2C-D786-CD1E0FB6BF58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567462" y="3440601"/>
            <a:ext cx="1263786" cy="1596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0D04FF-04BF-62CE-8A71-68929B9661A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9847385" y="5465861"/>
            <a:ext cx="398318" cy="681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DC9E6D-209A-ADBF-F371-E4E58EDD1255}"/>
              </a:ext>
            </a:extLst>
          </p:cNvPr>
          <p:cNvCxnSpPr>
            <a:cxnSpLocks/>
          </p:cNvCxnSpPr>
          <p:nvPr/>
        </p:nvCxnSpPr>
        <p:spPr>
          <a:xfrm flipH="1" flipV="1">
            <a:off x="9045458" y="6147421"/>
            <a:ext cx="1121464" cy="228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ovedløpet og O-landsleiren 2025">
            <a:extLst>
              <a:ext uri="{FF2B5EF4-FFF2-40B4-BE49-F238E27FC236}">
                <a16:creationId xmlns:a16="http://schemas.microsoft.com/office/drawing/2014/main" id="{614492A1-589D-0A9C-7990-29F4CAAF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150" y="200524"/>
            <a:ext cx="1468849" cy="10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084C97F-0880-E5F4-EE14-221278878BD2}"/>
              </a:ext>
            </a:extLst>
          </p:cNvPr>
          <p:cNvSpPr/>
          <p:nvPr/>
        </p:nvSpPr>
        <p:spPr>
          <a:xfrm>
            <a:off x="10723149" y="1241407"/>
            <a:ext cx="1468849" cy="26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8595B"/>
                </a:solidFill>
                <a:latin typeface="Aptos Black" panose="020F0502020204030204" pitchFamily="34" charset="0"/>
              </a:rPr>
              <a:t>1-6 </a:t>
            </a:r>
            <a:r>
              <a:rPr lang="en-US" sz="1050" dirty="0">
                <a:solidFill>
                  <a:srgbClr val="58595B"/>
                </a:solidFill>
                <a:latin typeface="Aptos Black" panose="020F0502020204030204" pitchFamily="34" charset="0"/>
              </a:rPr>
              <a:t>August</a:t>
            </a:r>
            <a:endParaRPr lang="en-US" sz="1200" dirty="0">
              <a:solidFill>
                <a:srgbClr val="58595B"/>
              </a:solidFill>
              <a:latin typeface="Aptos Black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nline Media 13" title="HL/OLL 2025, 1. - 6. august, Sandefjord">
            <a:hlinkClick r:id="" action="ppaction://media"/>
            <a:extLst>
              <a:ext uri="{FF2B5EF4-FFF2-40B4-BE49-F238E27FC236}">
                <a16:creationId xmlns:a16="http://schemas.microsoft.com/office/drawing/2014/main" id="{92072F66-8009-758A-9913-3035EB3F22F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  <p:pic>
        <p:nvPicPr>
          <p:cNvPr id="2" name="Picture 2" descr="Hovedløpet og O-landsleiren 2025">
            <a:extLst>
              <a:ext uri="{FF2B5EF4-FFF2-40B4-BE49-F238E27FC236}">
                <a16:creationId xmlns:a16="http://schemas.microsoft.com/office/drawing/2014/main" id="{6ACD3360-04E5-20FC-E431-881216F7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105840"/>
            <a:ext cx="1016000" cy="7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72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00"/>
    </mc:Choice>
    <mc:Fallback xmlns="">
      <p:transition spd="slow" advTm="6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72683" objId="14"/>
        <p14:pauseEvt time="74368" objId="14"/>
        <p14:stopEvt time="74368" objId="1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erson running in the woods&#10;&#10;Description automatically generated">
            <a:extLst>
              <a:ext uri="{FF2B5EF4-FFF2-40B4-BE49-F238E27FC236}">
                <a16:creationId xmlns:a16="http://schemas.microsoft.com/office/drawing/2014/main" id="{3030A83B-DFF4-4E56-27B8-4F9B54A2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r="942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3079C-BCE8-5A03-8532-B55FAA73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Relevante treninger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2DCA-99B7-8DF5-87B6-5F0AE995C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Vi </a:t>
            </a:r>
            <a:r>
              <a:rPr lang="en-US" sz="2000"/>
              <a:t>tilbyr</a:t>
            </a:r>
            <a:r>
              <a:rPr lang="en-US" sz="2000" dirty="0"/>
              <a:t> </a:t>
            </a:r>
            <a:r>
              <a:rPr lang="en-US" sz="2000"/>
              <a:t>treninger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relevant </a:t>
            </a:r>
            <a:r>
              <a:rPr lang="en-US" sz="2000"/>
              <a:t>terreng</a:t>
            </a:r>
            <a:r>
              <a:rPr lang="en-US" sz="2000" dirty="0"/>
              <a:t> </a:t>
            </a:r>
            <a:r>
              <a:rPr lang="en-US" sz="2000"/>
              <a:t>fra</a:t>
            </a:r>
            <a:r>
              <a:rPr lang="en-US" sz="2000" dirty="0"/>
              <a:t> ca 1. </a:t>
            </a:r>
            <a:r>
              <a:rPr lang="en-US" sz="2000"/>
              <a:t>mai</a:t>
            </a:r>
            <a:r>
              <a:rPr lang="en-US" sz="2000" dirty="0"/>
              <a:t> 2025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Mer info </a:t>
            </a:r>
            <a:r>
              <a:rPr lang="en-US" sz="2000"/>
              <a:t>kommer</a:t>
            </a:r>
            <a:r>
              <a:rPr lang="en-US" sz="2000" dirty="0"/>
              <a:t>, men ta </a:t>
            </a:r>
            <a:r>
              <a:rPr lang="en-US" sz="2000"/>
              <a:t>gjerne</a:t>
            </a:r>
            <a:r>
              <a:rPr lang="en-US" sz="2000" dirty="0"/>
              <a:t> </a:t>
            </a:r>
            <a:r>
              <a:rPr lang="en-US" sz="2000"/>
              <a:t>kontakt</a:t>
            </a:r>
            <a:r>
              <a:rPr lang="en-US" sz="2000" dirty="0"/>
              <a:t> om </a:t>
            </a:r>
            <a:r>
              <a:rPr lang="en-US" sz="2000"/>
              <a:t>dette</a:t>
            </a:r>
            <a:r>
              <a:rPr lang="en-US" sz="2000" dirty="0"/>
              <a:t> er </a:t>
            </a:r>
            <a:r>
              <a:rPr lang="en-US" sz="2000"/>
              <a:t>aktuelt</a:t>
            </a:r>
            <a:r>
              <a:rPr lang="en-US" sz="2000" dirty="0"/>
              <a:t> for din </a:t>
            </a:r>
            <a:r>
              <a:rPr lang="en-US" sz="2000"/>
              <a:t>krets</a:t>
            </a:r>
            <a:r>
              <a:rPr lang="en-US" sz="2000" dirty="0"/>
              <a:t>/</a:t>
            </a:r>
            <a:r>
              <a:rPr lang="en-US" sz="2000"/>
              <a:t>klubb</a:t>
            </a:r>
            <a:endParaRPr lang="en-US" sz="20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D31746F-4E57-9462-4B26-97BF16834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7846118F-C0C3-6DCB-B86F-DFD0D77B8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ovedløpet og O-landsleiren 2025">
            <a:extLst>
              <a:ext uri="{FF2B5EF4-FFF2-40B4-BE49-F238E27FC236}">
                <a16:creationId xmlns:a16="http://schemas.microsoft.com/office/drawing/2014/main" id="{C1636C47-17A9-9920-AC51-39CC35B2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620" y="4975446"/>
            <a:ext cx="1683942" cy="12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A4590B-BC4D-975F-BFD0-6FFC5C0A1293}"/>
              </a:ext>
            </a:extLst>
          </p:cNvPr>
          <p:cNvSpPr/>
          <p:nvPr/>
        </p:nvSpPr>
        <p:spPr>
          <a:xfrm>
            <a:off x="9970620" y="6222092"/>
            <a:ext cx="1468849" cy="26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58595B"/>
                </a:solidFill>
                <a:latin typeface="Aptos Black" panose="020F0502020204030204" pitchFamily="34" charset="0"/>
              </a:rPr>
              <a:t>1-6 </a:t>
            </a:r>
            <a:r>
              <a:rPr lang="en-US" sz="1200" dirty="0">
                <a:solidFill>
                  <a:srgbClr val="58595B"/>
                </a:solidFill>
                <a:latin typeface="Aptos Black" panose="020F0502020204030204" pitchFamily="34" charset="0"/>
              </a:rPr>
              <a:t>August</a:t>
            </a:r>
            <a:endParaRPr lang="en-US" sz="1600" dirty="0">
              <a:solidFill>
                <a:srgbClr val="58595B"/>
              </a:solidFill>
              <a:latin typeface="Aptos Black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59195-825D-9A0A-CBB5-852DD766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Sandefjord Videregående skole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49F2-2FFA-393C-9536-2012DB67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dirty="0" err="1"/>
              <a:t>Overnatting</a:t>
            </a:r>
            <a:r>
              <a:rPr lang="en-US" sz="1900" dirty="0"/>
              <a:t>, mat, </a:t>
            </a:r>
            <a:r>
              <a:rPr lang="en-US" sz="1900" dirty="0" err="1"/>
              <a:t>innkvartering</a:t>
            </a:r>
            <a:r>
              <a:rPr lang="en-US" sz="1900" dirty="0"/>
              <a:t>, </a:t>
            </a:r>
            <a:r>
              <a:rPr lang="en-US" sz="1900" dirty="0" err="1"/>
              <a:t>sosiale</a:t>
            </a:r>
            <a:r>
              <a:rPr lang="en-US" sz="1900" dirty="0"/>
              <a:t> </a:t>
            </a:r>
            <a:r>
              <a:rPr lang="en-US" sz="1900" dirty="0" err="1"/>
              <a:t>aktiviteter</a:t>
            </a:r>
            <a:r>
              <a:rPr lang="en-US" sz="1900" dirty="0"/>
              <a:t>, Disco </a:t>
            </a:r>
            <a:r>
              <a:rPr lang="en-US" sz="1900" dirty="0" err="1"/>
              <a:t>etc</a:t>
            </a:r>
            <a:r>
              <a:rPr lang="en-US" sz="1900" dirty="0"/>
              <a:t> </a:t>
            </a:r>
            <a:r>
              <a:rPr lang="en-US" sz="1900" dirty="0" err="1"/>
              <a:t>på</a:t>
            </a:r>
            <a:r>
              <a:rPr lang="en-US" sz="1900" dirty="0"/>
              <a:t> et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samme</a:t>
            </a:r>
            <a:r>
              <a:rPr lang="en-US" sz="1900" dirty="0"/>
              <a:t> </a:t>
            </a:r>
            <a:r>
              <a:rPr lang="en-US" sz="1900" dirty="0" err="1"/>
              <a:t>sted</a:t>
            </a:r>
            <a:endParaRPr lang="en-US" sz="19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A61A96-52F2-309C-AF08-70CC55B8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r="22527" b="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vedløpet og O-landsleiren 2025">
            <a:extLst>
              <a:ext uri="{FF2B5EF4-FFF2-40B4-BE49-F238E27FC236}">
                <a16:creationId xmlns:a16="http://schemas.microsoft.com/office/drawing/2014/main" id="{69E9B650-56D9-30F8-2622-3CFD4062A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080" y="643467"/>
            <a:ext cx="3916917" cy="289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C5A0-1853-7FBB-1A41-602E6148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 info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alle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kanaler</a:t>
            </a:r>
            <a:r>
              <a:rPr lang="en-US" dirty="0"/>
              <a:t> – </a:t>
            </a:r>
            <a:r>
              <a:rPr lang="en-US" dirty="0" err="1"/>
              <a:t>følg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!</a:t>
            </a:r>
          </a:p>
        </p:txBody>
      </p:sp>
      <p:pic>
        <p:nvPicPr>
          <p:cNvPr id="6" name="Bilde 5" descr="Sandefjord OK">
            <a:extLst>
              <a:ext uri="{FF2B5EF4-FFF2-40B4-BE49-F238E27FC236}">
                <a16:creationId xmlns:a16="http://schemas.microsoft.com/office/drawing/2014/main" id="{A8ACE3BB-FA44-6525-88BC-774C43076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0" y="5297900"/>
            <a:ext cx="1389394" cy="1325563"/>
          </a:xfrm>
          <a:prstGeom prst="rect">
            <a:avLst/>
          </a:prstGeom>
        </p:spPr>
      </p:pic>
      <p:pic>
        <p:nvPicPr>
          <p:cNvPr id="7" name="Picture 2" descr="Hovedløpet og O-landsleiren 2025">
            <a:extLst>
              <a:ext uri="{FF2B5EF4-FFF2-40B4-BE49-F238E27FC236}">
                <a16:creationId xmlns:a16="http://schemas.microsoft.com/office/drawing/2014/main" id="{1EFA96E3-D7C6-D2A0-ABC1-8F061058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468" y="5246229"/>
            <a:ext cx="1683942" cy="12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1834E6-B384-A522-2073-1A1270CE9FD7}"/>
              </a:ext>
            </a:extLst>
          </p:cNvPr>
          <p:cNvSpPr/>
          <p:nvPr/>
        </p:nvSpPr>
        <p:spPr>
          <a:xfrm>
            <a:off x="10278468" y="6492875"/>
            <a:ext cx="1468849" cy="26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58595B"/>
                </a:solidFill>
                <a:latin typeface="Aptos Black" panose="020F0502020204030204" pitchFamily="34" charset="0"/>
              </a:rPr>
              <a:t>1-6 </a:t>
            </a:r>
            <a:r>
              <a:rPr lang="en-US" sz="1200" dirty="0">
                <a:solidFill>
                  <a:srgbClr val="58595B"/>
                </a:solidFill>
                <a:latin typeface="Aptos Black" panose="020F0502020204030204" pitchFamily="34" charset="0"/>
              </a:rPr>
              <a:t>August</a:t>
            </a:r>
            <a:endParaRPr lang="en-US" sz="1600" dirty="0">
              <a:solidFill>
                <a:srgbClr val="58595B"/>
              </a:solidFill>
              <a:latin typeface="Aptos Black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93F4E-6F35-1234-16C1-AAB25833A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726" y="3115617"/>
            <a:ext cx="2119017" cy="2084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1D8490-3F24-8F10-EE8F-955B6BCD1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673" y="3091790"/>
            <a:ext cx="2265907" cy="2228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9CC110-BA66-509C-70E3-AC4DCD1D4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449" y="3126294"/>
            <a:ext cx="2132626" cy="21404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8C376D-5CF5-DFB8-4F0C-EF7041540309}"/>
              </a:ext>
            </a:extLst>
          </p:cNvPr>
          <p:cNvSpPr txBox="1"/>
          <p:nvPr/>
        </p:nvSpPr>
        <p:spPr>
          <a:xfrm>
            <a:off x="2501707" y="5320686"/>
            <a:ext cx="1389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@hloll2025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89675C-0698-24AA-40E1-252FEDF46324}"/>
              </a:ext>
            </a:extLst>
          </p:cNvPr>
          <p:cNvSpPr txBox="1"/>
          <p:nvPr/>
        </p:nvSpPr>
        <p:spPr>
          <a:xfrm>
            <a:off x="4433997" y="5290887"/>
            <a:ext cx="3315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dirty="0" err="1"/>
              <a:t>Hovedløpet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O-</a:t>
            </a:r>
            <a:r>
              <a:rPr lang="en-US" dirty="0" err="1"/>
              <a:t>landsleir</a:t>
            </a:r>
            <a:r>
              <a:rPr lang="en-US" dirty="0"/>
              <a:t> 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AD26C0-0881-0146-F373-235B1856B2D5}"/>
              </a:ext>
            </a:extLst>
          </p:cNvPr>
          <p:cNvSpPr txBox="1"/>
          <p:nvPr/>
        </p:nvSpPr>
        <p:spPr>
          <a:xfrm>
            <a:off x="8455252" y="5290887"/>
            <a:ext cx="111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hl25.no</a:t>
            </a:r>
          </a:p>
        </p:txBody>
      </p:sp>
      <p:pic>
        <p:nvPicPr>
          <p:cNvPr id="12292" name="Picture 4" descr="Facebook icon circle Logo PNG Vector">
            <a:extLst>
              <a:ext uri="{FF2B5EF4-FFF2-40B4-BE49-F238E27FC236}">
                <a16:creationId xmlns:a16="http://schemas.microsoft.com/office/drawing/2014/main" id="{4A186DDD-43B2-DD53-05B8-771A5092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66" y="1448483"/>
            <a:ext cx="1582922" cy="158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ircle, instagram, logo, media, network, new, social icon - Free download">
            <a:extLst>
              <a:ext uri="{FF2B5EF4-FFF2-40B4-BE49-F238E27FC236}">
                <a16:creationId xmlns:a16="http://schemas.microsoft.com/office/drawing/2014/main" id="{AC5CA913-B31A-8CB4-E911-7694A6B01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79" y="1448483"/>
            <a:ext cx="1582922" cy="158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ircle, high quality, media, social, social media, web, website icon - Free download">
            <a:extLst>
              <a:ext uri="{FF2B5EF4-FFF2-40B4-BE49-F238E27FC236}">
                <a16:creationId xmlns:a16="http://schemas.microsoft.com/office/drawing/2014/main" id="{8D69939C-0707-E2E4-2EF2-2C517CB7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74" y="1448483"/>
            <a:ext cx="1582922" cy="158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F02FE6-8C7D-20A1-B350-C026030E5A71}"/>
              </a:ext>
            </a:extLst>
          </p:cNvPr>
          <p:cNvSpPr txBox="1"/>
          <p:nvPr/>
        </p:nvSpPr>
        <p:spPr>
          <a:xfrm>
            <a:off x="4377678" y="6024824"/>
            <a:ext cx="3427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0"/>
              </a:rPr>
              <a:t>sandefjordok@gmail.com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57A08A-F3F6-5CE4-FCEE-09A89F02BDAE}"/>
              </a:ext>
            </a:extLst>
          </p:cNvPr>
          <p:cNvSpPr txBox="1"/>
          <p:nvPr/>
        </p:nvSpPr>
        <p:spPr>
          <a:xfrm>
            <a:off x="3848798" y="6385534"/>
            <a:ext cx="44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dersom</a:t>
            </a:r>
            <a:r>
              <a:rPr lang="en-US" dirty="0"/>
              <a:t> du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spørsmål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0"/>
    </mc:Choice>
    <mc:Fallback xmlns="">
      <p:transition spd="slow" advTm="1211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No photo description available.">
            <a:extLst>
              <a:ext uri="{FF2B5EF4-FFF2-40B4-BE49-F238E27FC236}">
                <a16:creationId xmlns:a16="http://schemas.microsoft.com/office/drawing/2014/main" id="{D88E1DAA-EA6C-D0EC-0B1E-5D08D051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2074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A1AD7-9543-C8B5-813D-B83E6CB4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Lørdag</a:t>
            </a:r>
            <a:r>
              <a:rPr lang="en-US" sz="4000" dirty="0"/>
              <a:t> 2/8 </a:t>
            </a:r>
            <a:r>
              <a:rPr lang="en-US" sz="4000"/>
              <a:t>Hovedløp</a:t>
            </a:r>
            <a:r>
              <a:rPr lang="en-US" sz="4000" dirty="0"/>
              <a:t> Lang </a:t>
            </a:r>
            <a:r>
              <a:rPr lang="en-US" sz="4000"/>
              <a:t>Andersbonn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608EC-C559-2511-AD34-E3A255E5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Realt</a:t>
            </a:r>
            <a:r>
              <a:rPr lang="en-US" sz="2000" dirty="0"/>
              <a:t> </a:t>
            </a:r>
            <a:r>
              <a:rPr lang="en-US" sz="2000"/>
              <a:t>skogsterreng</a:t>
            </a:r>
            <a:endParaRPr lang="en-US" sz="2000" dirty="0"/>
          </a:p>
          <a:p>
            <a:pPr marL="0" indent="0">
              <a:buNone/>
            </a:pPr>
            <a:r>
              <a:rPr lang="en-US" sz="2000"/>
              <a:t>Nytt</a:t>
            </a:r>
            <a:r>
              <a:rPr lang="en-US" sz="2000" dirty="0"/>
              <a:t> kart!</a:t>
            </a:r>
          </a:p>
          <a:p>
            <a:pPr marL="0" indent="0">
              <a:buNone/>
            </a:pPr>
            <a:r>
              <a:rPr lang="en-US" sz="2000" dirty="0"/>
              <a:t>35 min med buss for alle </a:t>
            </a:r>
            <a:r>
              <a:rPr lang="en-US" sz="2000"/>
              <a:t>pga</a:t>
            </a:r>
            <a:r>
              <a:rPr lang="en-US" sz="2000" dirty="0"/>
              <a:t> </a:t>
            </a:r>
            <a:r>
              <a:rPr lang="en-US" sz="2000"/>
              <a:t>begrenset</a:t>
            </a:r>
            <a:r>
              <a:rPr lang="en-US" sz="2000" dirty="0"/>
              <a:t> med </a:t>
            </a:r>
            <a:r>
              <a:rPr lang="en-US" sz="2000"/>
              <a:t>parkering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NB! </a:t>
            </a:r>
            <a:r>
              <a:rPr lang="en-US" sz="2000">
                <a:ea typeface="+mn-lt"/>
                <a:cs typeface="+mn-lt"/>
              </a:rPr>
              <a:t>Ikke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publikumsløp</a:t>
            </a:r>
            <a:r>
              <a:rPr lang="en-US" sz="2000" dirty="0">
                <a:ea typeface="+mn-lt"/>
                <a:cs typeface="+mn-lt"/>
              </a:rPr>
              <a:t> </a:t>
            </a:r>
            <a:endParaRPr lang="en-US" sz="2000" dirty="0"/>
          </a:p>
        </p:txBody>
      </p:sp>
      <p:pic>
        <p:nvPicPr>
          <p:cNvPr id="4" name="Picture 2" descr="Hovedløpet og O-landsleiren 2025">
            <a:extLst>
              <a:ext uri="{FF2B5EF4-FFF2-40B4-BE49-F238E27FC236}">
                <a16:creationId xmlns:a16="http://schemas.microsoft.com/office/drawing/2014/main" id="{7B8639EE-27BD-117E-56F8-2A3451FB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68" y="4984238"/>
            <a:ext cx="1683942" cy="12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08CDC7-A0DA-8D4F-D927-E7ACDA92F025}"/>
              </a:ext>
            </a:extLst>
          </p:cNvPr>
          <p:cNvSpPr/>
          <p:nvPr/>
        </p:nvSpPr>
        <p:spPr>
          <a:xfrm>
            <a:off x="1439268" y="6230884"/>
            <a:ext cx="1468849" cy="26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58595B"/>
                </a:solidFill>
                <a:latin typeface="Aptos Black" panose="020F0502020204030204" pitchFamily="34" charset="0"/>
              </a:rPr>
              <a:t>1-6 </a:t>
            </a:r>
            <a:r>
              <a:rPr lang="en-US" sz="1200" dirty="0">
                <a:solidFill>
                  <a:srgbClr val="58595B"/>
                </a:solidFill>
                <a:latin typeface="Aptos Black" panose="020F0502020204030204" pitchFamily="34" charset="0"/>
              </a:rPr>
              <a:t>August</a:t>
            </a:r>
            <a:endParaRPr lang="en-US" sz="1600" dirty="0">
              <a:solidFill>
                <a:srgbClr val="58595B"/>
              </a:solidFill>
              <a:latin typeface="Aptos Black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242</Words>
  <Application>Microsoft Office PowerPoint</Application>
  <PresentationFormat>Widescreen</PresentationFormat>
  <Paragraphs>52</Paragraphs>
  <Slides>12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Black</vt:lpstr>
      <vt:lpstr>Aptos Display</vt:lpstr>
      <vt:lpstr>Arial</vt:lpstr>
      <vt:lpstr>Office Theme</vt:lpstr>
      <vt:lpstr>PowerPoint Presentation</vt:lpstr>
      <vt:lpstr>PowerPoint Presentation</vt:lpstr>
      <vt:lpstr>Program</vt:lpstr>
      <vt:lpstr>PowerPoint Presentation</vt:lpstr>
      <vt:lpstr>PowerPoint Presentation</vt:lpstr>
      <vt:lpstr>Relevante treninger</vt:lpstr>
      <vt:lpstr>Sandefjord Videregående skole</vt:lpstr>
      <vt:lpstr>Mer info kommer i alle våre kanaler – følg oss!</vt:lpstr>
      <vt:lpstr>Lørdag 2/8 Hovedløp Lang Andersbonn</vt:lpstr>
      <vt:lpstr>Søndag 3/8 Hovedløp Sprint, Varden</vt:lpstr>
      <vt:lpstr>Annet på Programmet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Brunberg</dc:creator>
  <cp:lastModifiedBy>Johan Brunberg</cp:lastModifiedBy>
  <cp:revision>8</cp:revision>
  <dcterms:created xsi:type="dcterms:W3CDTF">2024-10-25T08:48:11Z</dcterms:created>
  <dcterms:modified xsi:type="dcterms:W3CDTF">2024-10-31T19:47:34Z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o_DocID">
    <vt:lpwstr>34bb4cb5-e991-4813-b1a9-ca4b80ad6f63</vt:lpwstr>
  </property>
</Properties>
</file>