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8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4F7BF3-A9B1-86B0-C8FF-99F7DCBC1F4F}" v="631" dt="2024-09-29T14:53:20.045"/>
    <p1510:client id="{E346798F-869C-8B51-7C55-DEE3E351121E}" v="2709" dt="2024-09-29T18:17:36.0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4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8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3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2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8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0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6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8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1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543BDC-0553-40FA-A4DB-EDAAA606CFF6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1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2258786" y="1297895"/>
            <a:ext cx="7683501" cy="3987118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b="1" dirty="0">
                <a:latin typeface="Aptos Display"/>
              </a:rPr>
              <a:t>Kort </a:t>
            </a:r>
            <a:r>
              <a:rPr lang="en-US" sz="3600" b="1" dirty="0" err="1">
                <a:latin typeface="Aptos Display"/>
              </a:rPr>
              <a:t>beskrivelse</a:t>
            </a:r>
            <a:r>
              <a:rPr lang="en-US" sz="3600" b="1" dirty="0">
                <a:latin typeface="Aptos Display"/>
              </a:rPr>
              <a:t> av </a:t>
            </a:r>
            <a:endParaRPr lang="nb-NO" sz="3600" b="1">
              <a:latin typeface="Aptos" panose="020B0004020202020204"/>
            </a:endParaRPr>
          </a:p>
          <a:p>
            <a:r>
              <a:rPr lang="en-US" sz="3600" b="1" err="1">
                <a:latin typeface="Aptos Display"/>
              </a:rPr>
              <a:t>Hovedløpet</a:t>
            </a:r>
            <a:r>
              <a:rPr lang="en-US" sz="3600" b="1" dirty="0">
                <a:latin typeface="Aptos Display"/>
              </a:rPr>
              <a:t> </a:t>
            </a:r>
            <a:r>
              <a:rPr lang="en-US" sz="3600" b="1" err="1">
                <a:latin typeface="Aptos Display"/>
              </a:rPr>
              <a:t>og</a:t>
            </a:r>
            <a:r>
              <a:rPr lang="en-US" sz="3600" b="1" dirty="0">
                <a:latin typeface="Aptos Display"/>
              </a:rPr>
              <a:t> O-</a:t>
            </a:r>
            <a:r>
              <a:rPr lang="en-US" sz="3600" b="1" err="1">
                <a:latin typeface="Aptos Display"/>
              </a:rPr>
              <a:t>landsleiren</a:t>
            </a:r>
            <a:r>
              <a:rPr lang="en-US" sz="3600" b="1" dirty="0">
                <a:latin typeface="Aptos Display"/>
              </a:rPr>
              <a:t> </a:t>
            </a:r>
            <a:endParaRPr lang="nb-NO" sz="3600" b="1">
              <a:latin typeface="Aptos" panose="020B0004020202020204"/>
            </a:endParaRPr>
          </a:p>
          <a:p>
            <a:r>
              <a:rPr lang="en-US" sz="3600" b="1" dirty="0">
                <a:latin typeface="Aptos Display"/>
              </a:rPr>
              <a:t>2025 </a:t>
            </a:r>
            <a:r>
              <a:rPr lang="en-US" sz="3600" b="1" err="1">
                <a:latin typeface="Aptos Display"/>
              </a:rPr>
              <a:t>i</a:t>
            </a:r>
            <a:r>
              <a:rPr lang="en-US" sz="3600" b="1" dirty="0">
                <a:latin typeface="Aptos Display"/>
              </a:rPr>
              <a:t> Sandefjord</a:t>
            </a:r>
            <a:endParaRPr lang="nb-NO" sz="3600" b="1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7CEBEFF-E354-C109-6154-F670716F9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>
                <a:solidFill>
                  <a:srgbClr val="00B0F0"/>
                </a:solidFill>
              </a:rPr>
              <a:t>Hovedløpet og O-landsleir 2025  </a:t>
            </a:r>
          </a:p>
          <a:p>
            <a:r>
              <a:rPr lang="nb-NO" dirty="0">
                <a:solidFill>
                  <a:srgbClr val="00B0F0"/>
                </a:solidFill>
              </a:rPr>
              <a:t>1,-6,august</a:t>
            </a:r>
          </a:p>
        </p:txBody>
      </p:sp>
      <p:pic>
        <p:nvPicPr>
          <p:cNvPr id="5" name="Grafikk 4">
            <a:extLst>
              <a:ext uri="{FF2B5EF4-FFF2-40B4-BE49-F238E27FC236}">
                <a16:creationId xmlns:a16="http://schemas.microsoft.com/office/drawing/2014/main" id="{6FD2924B-137F-DCCB-C839-916CBC9C42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49102" y="4963885"/>
            <a:ext cx="2354469" cy="1660567"/>
          </a:xfrm>
          <a:prstGeom prst="rect">
            <a:avLst/>
          </a:prstGeom>
        </p:spPr>
      </p:pic>
      <p:pic>
        <p:nvPicPr>
          <p:cNvPr id="6" name="Bilde 5" descr="Sandefjord OK">
            <a:extLst>
              <a:ext uri="{FF2B5EF4-FFF2-40B4-BE49-F238E27FC236}">
                <a16:creationId xmlns:a16="http://schemas.microsoft.com/office/drawing/2014/main" id="{4B1DFD46-1C09-AC0F-F9DE-DA4E63BE3E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590" y="5390407"/>
            <a:ext cx="1292432" cy="123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124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noFill/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dirty="0" err="1"/>
              <a:t>Overtagelse</a:t>
            </a:r>
            <a:r>
              <a:rPr lang="en-US" sz="2000" dirty="0"/>
              <a:t> SVGS</a:t>
            </a:r>
          </a:p>
          <a:p>
            <a:r>
              <a:rPr lang="en-US" sz="2000" dirty="0"/>
              <a:t>Rigging </a:t>
            </a:r>
            <a:r>
              <a:rPr lang="en-US" sz="2000" err="1"/>
              <a:t>og</a:t>
            </a:r>
            <a:r>
              <a:rPr lang="en-US" sz="2000" dirty="0"/>
              <a:t> </a:t>
            </a:r>
            <a:r>
              <a:rPr lang="en-US" sz="2000" err="1"/>
              <a:t>klargjøring</a:t>
            </a:r>
            <a:r>
              <a:rPr lang="en-US" sz="2000" dirty="0"/>
              <a:t> av </a:t>
            </a:r>
            <a:r>
              <a:rPr lang="en-US" sz="2000" err="1"/>
              <a:t>skolen</a:t>
            </a:r>
            <a:endParaRPr lang="en-US" sz="200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7CEBEFF-E354-C109-6154-F670716F9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>
                <a:solidFill>
                  <a:srgbClr val="00B0F0"/>
                </a:solidFill>
              </a:rPr>
              <a:t>Hovedløpet og O-landsleir 2025  </a:t>
            </a:r>
          </a:p>
        </p:txBody>
      </p:sp>
      <p:pic>
        <p:nvPicPr>
          <p:cNvPr id="5" name="Grafikk 4">
            <a:extLst>
              <a:ext uri="{FF2B5EF4-FFF2-40B4-BE49-F238E27FC236}">
                <a16:creationId xmlns:a16="http://schemas.microsoft.com/office/drawing/2014/main" id="{6FD2924B-137F-DCCB-C839-916CBC9C42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49102" y="4963885"/>
            <a:ext cx="2354469" cy="1660567"/>
          </a:xfrm>
          <a:prstGeom prst="rect">
            <a:avLst/>
          </a:prstGeom>
        </p:spPr>
      </p:pic>
      <p:pic>
        <p:nvPicPr>
          <p:cNvPr id="6" name="Bilde 5" descr="Sandefjord OK">
            <a:extLst>
              <a:ext uri="{FF2B5EF4-FFF2-40B4-BE49-F238E27FC236}">
                <a16:creationId xmlns:a16="http://schemas.microsoft.com/office/drawing/2014/main" id="{4B1DFD46-1C09-AC0F-F9DE-DA4E63BE3E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590" y="5390407"/>
            <a:ext cx="1292432" cy="1233056"/>
          </a:xfrm>
          <a:prstGeom prst="rect">
            <a:avLst/>
          </a:prstGeom>
        </p:spPr>
      </p:pic>
      <p:sp>
        <p:nvSpPr>
          <p:cNvPr id="7" name="Tittel 6">
            <a:extLst>
              <a:ext uri="{FF2B5EF4-FFF2-40B4-BE49-F238E27FC236}">
                <a16:creationId xmlns:a16="http://schemas.microsoft.com/office/drawing/2014/main" id="{7E755B1C-89E3-F736-13E3-828087B80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887" y="365125"/>
            <a:ext cx="10467976" cy="1119188"/>
          </a:xfrm>
        </p:spPr>
        <p:txBody>
          <a:bodyPr>
            <a:normAutofit/>
          </a:bodyPr>
          <a:lstStyle/>
          <a:p>
            <a:pPr algn="ctr"/>
            <a:r>
              <a:rPr lang="nb-NO" sz="2800" b="1" dirty="0">
                <a:ea typeface="+mj-lt"/>
                <a:cs typeface="+mj-lt"/>
              </a:rPr>
              <a:t>Onsdag 30. juli</a:t>
            </a:r>
            <a:endParaRPr lang="nb-NO" sz="2800" b="1" dirty="0"/>
          </a:p>
        </p:txBody>
      </p:sp>
    </p:spTree>
    <p:extLst>
      <p:ext uri="{BB962C8B-B14F-4D97-AF65-F5344CB8AC3E}">
        <p14:creationId xmlns:p14="http://schemas.microsoft.com/office/powerpoint/2010/main" val="156028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55518" y="1245466"/>
            <a:ext cx="10480964" cy="3139066"/>
          </a:xfrm>
          <a:noFill/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dirty="0" err="1">
                <a:ea typeface="+mn-lt"/>
                <a:cs typeface="+mn-lt"/>
              </a:rPr>
              <a:t>Informasjonssenteret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på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skolen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åpner</a:t>
            </a:r>
            <a:r>
              <a:rPr lang="en-US" sz="2000" dirty="0">
                <a:ea typeface="+mn-lt"/>
                <a:cs typeface="+mn-lt"/>
              </a:rPr>
              <a:t> kl. 12.00 </a:t>
            </a:r>
            <a:r>
              <a:rPr lang="en-US" sz="2000" dirty="0" err="1">
                <a:ea typeface="+mn-lt"/>
                <a:cs typeface="+mn-lt"/>
              </a:rPr>
              <a:t>og</a:t>
            </a:r>
            <a:r>
              <a:rPr lang="en-US" sz="2000" dirty="0">
                <a:ea typeface="+mn-lt"/>
                <a:cs typeface="+mn-lt"/>
              </a:rPr>
              <a:t> er </a:t>
            </a:r>
            <a:r>
              <a:rPr lang="en-US" sz="2000" dirty="0" err="1">
                <a:ea typeface="+mn-lt"/>
                <a:cs typeface="+mn-lt"/>
              </a:rPr>
              <a:t>deretter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åpent</a:t>
            </a:r>
            <a:r>
              <a:rPr lang="en-US" sz="2000" dirty="0">
                <a:ea typeface="+mn-lt"/>
                <a:cs typeface="+mn-lt"/>
              </a:rPr>
              <a:t> 24 timer </a:t>
            </a:r>
            <a:r>
              <a:rPr lang="en-US" sz="2000" dirty="0" err="1">
                <a:ea typeface="+mn-lt"/>
                <a:cs typeface="+mn-lt"/>
              </a:rPr>
              <a:t>i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døgnet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frem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til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avslutningsdag</a:t>
            </a:r>
            <a:r>
              <a:rPr lang="en-US" sz="2000" dirty="0">
                <a:ea typeface="+mn-lt"/>
                <a:cs typeface="+mn-lt"/>
              </a:rPr>
              <a:t>.</a:t>
            </a:r>
            <a:endParaRPr lang="en-US" sz="2000" dirty="0"/>
          </a:p>
          <a:p>
            <a:r>
              <a:rPr lang="en-US" sz="2000" err="1">
                <a:ea typeface="+mn-lt"/>
                <a:cs typeface="+mn-lt"/>
              </a:rPr>
              <a:t>Ankomstdag</a:t>
            </a:r>
            <a:r>
              <a:rPr lang="en-US" sz="2000" dirty="0">
                <a:ea typeface="+mn-lt"/>
                <a:cs typeface="+mn-lt"/>
              </a:rPr>
              <a:t> for camp </a:t>
            </a:r>
            <a:r>
              <a:rPr lang="en-US" sz="2000" err="1">
                <a:ea typeface="+mn-lt"/>
                <a:cs typeface="+mn-lt"/>
              </a:rPr>
              <a:t>unge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trenere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som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tildeles</a:t>
            </a:r>
            <a:r>
              <a:rPr lang="en-US" sz="2000" dirty="0">
                <a:ea typeface="+mn-lt"/>
                <a:cs typeface="+mn-lt"/>
              </a:rPr>
              <a:t> et </a:t>
            </a:r>
            <a:r>
              <a:rPr lang="en-US" sz="2000" err="1">
                <a:ea typeface="+mn-lt"/>
                <a:cs typeface="+mn-lt"/>
              </a:rPr>
              <a:t>eget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område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på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skolen</a:t>
            </a:r>
            <a:r>
              <a:rPr lang="en-US" sz="2000" dirty="0">
                <a:ea typeface="+mn-lt"/>
                <a:cs typeface="+mn-lt"/>
              </a:rPr>
              <a:t>.</a:t>
            </a:r>
            <a:endParaRPr lang="en-US" sz="2000"/>
          </a:p>
          <a:p>
            <a:r>
              <a:rPr lang="en-US" sz="2000" dirty="0">
                <a:ea typeface="+mn-lt"/>
                <a:cs typeface="+mn-lt"/>
              </a:rPr>
              <a:t>Ved </a:t>
            </a:r>
            <a:r>
              <a:rPr lang="en-US" sz="2000" dirty="0" err="1">
                <a:ea typeface="+mn-lt"/>
                <a:cs typeface="+mn-lt"/>
              </a:rPr>
              <a:t>avtale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og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tilleggsskostnad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ankomstdag</a:t>
            </a:r>
            <a:r>
              <a:rPr lang="en-US" sz="2000" dirty="0">
                <a:ea typeface="+mn-lt"/>
                <a:cs typeface="+mn-lt"/>
              </a:rPr>
              <a:t> for </a:t>
            </a:r>
            <a:r>
              <a:rPr lang="en-US" sz="2000" dirty="0" err="1">
                <a:ea typeface="+mn-lt"/>
                <a:cs typeface="+mn-lt"/>
              </a:rPr>
              <a:t>deltakere</a:t>
            </a:r>
            <a:r>
              <a:rPr lang="en-US" sz="2000" dirty="0">
                <a:ea typeface="+mn-lt"/>
                <a:cs typeface="+mn-lt"/>
              </a:rPr>
              <a:t> </a:t>
            </a:r>
            <a:endParaRPr lang="en-US" sz="2000"/>
          </a:p>
          <a:p>
            <a:r>
              <a:rPr lang="en-US" sz="2000" dirty="0">
                <a:ea typeface="+mn-lt"/>
                <a:cs typeface="+mn-lt"/>
              </a:rPr>
              <a:t>Middag </a:t>
            </a:r>
            <a:r>
              <a:rPr lang="en-US" sz="2000" err="1">
                <a:ea typeface="+mn-lt"/>
                <a:cs typeface="+mn-lt"/>
              </a:rPr>
              <a:t>og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kveldsmat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på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skolen</a:t>
            </a:r>
            <a:r>
              <a:rPr lang="en-US" sz="2000" dirty="0">
                <a:ea typeface="+mn-lt"/>
                <a:cs typeface="+mn-lt"/>
              </a:rPr>
              <a:t> </a:t>
            </a:r>
            <a:endParaRPr lang="en-US" sz="2000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7CEBEFF-E354-C109-6154-F670716F9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>
                <a:solidFill>
                  <a:srgbClr val="00B0F0"/>
                </a:solidFill>
              </a:rPr>
              <a:t>Hovedløpet og O-landsleir 2025  </a:t>
            </a:r>
          </a:p>
        </p:txBody>
      </p:sp>
      <p:pic>
        <p:nvPicPr>
          <p:cNvPr id="5" name="Grafikk 4">
            <a:extLst>
              <a:ext uri="{FF2B5EF4-FFF2-40B4-BE49-F238E27FC236}">
                <a16:creationId xmlns:a16="http://schemas.microsoft.com/office/drawing/2014/main" id="{6FD2924B-137F-DCCB-C839-916CBC9C42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49102" y="4963885"/>
            <a:ext cx="2354469" cy="1660567"/>
          </a:xfrm>
          <a:prstGeom prst="rect">
            <a:avLst/>
          </a:prstGeom>
        </p:spPr>
      </p:pic>
      <p:pic>
        <p:nvPicPr>
          <p:cNvPr id="6" name="Bilde 5" descr="Sandefjord OK">
            <a:extLst>
              <a:ext uri="{FF2B5EF4-FFF2-40B4-BE49-F238E27FC236}">
                <a16:creationId xmlns:a16="http://schemas.microsoft.com/office/drawing/2014/main" id="{4B1DFD46-1C09-AC0F-F9DE-DA4E63BE3E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590" y="5390407"/>
            <a:ext cx="1292432" cy="1233056"/>
          </a:xfrm>
          <a:prstGeom prst="rect">
            <a:avLst/>
          </a:prstGeom>
        </p:spPr>
      </p:pic>
      <p:sp>
        <p:nvSpPr>
          <p:cNvPr id="7" name="Tittel 6">
            <a:extLst>
              <a:ext uri="{FF2B5EF4-FFF2-40B4-BE49-F238E27FC236}">
                <a16:creationId xmlns:a16="http://schemas.microsoft.com/office/drawing/2014/main" id="{7E755B1C-89E3-F736-13E3-828087B80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887" y="365125"/>
            <a:ext cx="10467976" cy="764166"/>
          </a:xfrm>
        </p:spPr>
        <p:txBody>
          <a:bodyPr>
            <a:normAutofit/>
          </a:bodyPr>
          <a:lstStyle/>
          <a:p>
            <a:pPr algn="ctr"/>
            <a:r>
              <a:rPr lang="nb-NO" sz="2800" b="1" dirty="0">
                <a:ea typeface="+mj-lt"/>
                <a:cs typeface="+mj-lt"/>
              </a:rPr>
              <a:t>Torsdag 31. juli</a:t>
            </a:r>
            <a:endParaRPr lang="nb-NO" sz="2800" b="1" dirty="0"/>
          </a:p>
        </p:txBody>
      </p:sp>
    </p:spTree>
    <p:extLst>
      <p:ext uri="{BB962C8B-B14F-4D97-AF65-F5344CB8AC3E}">
        <p14:creationId xmlns:p14="http://schemas.microsoft.com/office/powerpoint/2010/main" val="281296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74568" y="1159741"/>
            <a:ext cx="10471439" cy="3082781"/>
          </a:xfrm>
          <a:noFill/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dirty="0" err="1">
                <a:ea typeface="+mn-lt"/>
                <a:cs typeface="+mn-lt"/>
              </a:rPr>
              <a:t>Tilrettelagt</a:t>
            </a:r>
            <a:r>
              <a:rPr lang="en-US" sz="2000" dirty="0">
                <a:ea typeface="+mn-lt"/>
                <a:cs typeface="+mn-lt"/>
              </a:rPr>
              <a:t> for </a:t>
            </a:r>
            <a:r>
              <a:rPr lang="en-US" sz="2000" dirty="0" err="1">
                <a:ea typeface="+mn-lt"/>
                <a:cs typeface="+mn-lt"/>
              </a:rPr>
              <a:t>trening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i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treningsløyper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fra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arrangøren</a:t>
            </a:r>
            <a:r>
              <a:rPr lang="en-US" sz="2000" dirty="0">
                <a:ea typeface="+mn-lt"/>
                <a:cs typeface="+mn-lt"/>
              </a:rPr>
              <a:t>, med </a:t>
            </a:r>
            <a:r>
              <a:rPr lang="en-US" sz="2000" dirty="0" err="1">
                <a:ea typeface="+mn-lt"/>
                <a:cs typeface="+mn-lt"/>
              </a:rPr>
              <a:t>mulighet</a:t>
            </a:r>
            <a:r>
              <a:rPr lang="en-US" sz="2000" dirty="0">
                <a:ea typeface="+mn-lt"/>
                <a:cs typeface="+mn-lt"/>
              </a:rPr>
              <a:t> for </a:t>
            </a:r>
            <a:r>
              <a:rPr lang="en-US" sz="2000" dirty="0" err="1">
                <a:ea typeface="+mn-lt"/>
                <a:cs typeface="+mn-lt"/>
              </a:rPr>
              <a:t>både</a:t>
            </a:r>
            <a:r>
              <a:rPr lang="en-US" sz="2000" dirty="0">
                <a:ea typeface="+mn-lt"/>
                <a:cs typeface="+mn-lt"/>
              </a:rPr>
              <a:t> sprint- </a:t>
            </a:r>
            <a:r>
              <a:rPr lang="en-US" sz="2000" dirty="0" err="1">
                <a:ea typeface="+mn-lt"/>
                <a:cs typeface="+mn-lt"/>
              </a:rPr>
              <a:t>og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relevante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skogsorienteringsløyper</a:t>
            </a:r>
            <a:r>
              <a:rPr lang="en-US" sz="2000" dirty="0">
                <a:ea typeface="+mn-lt"/>
                <a:cs typeface="+mn-lt"/>
              </a:rPr>
              <a:t> (</a:t>
            </a:r>
            <a:r>
              <a:rPr lang="en-US" sz="2000" dirty="0" err="1">
                <a:ea typeface="+mn-lt"/>
                <a:cs typeface="+mn-lt"/>
              </a:rPr>
              <a:t>løypene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vil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være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tilgjengelig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fra</a:t>
            </a:r>
            <a:r>
              <a:rPr lang="en-US" sz="2000" dirty="0">
                <a:ea typeface="+mn-lt"/>
                <a:cs typeface="+mn-lt"/>
              </a:rPr>
              <a:t> ca. 1. </a:t>
            </a:r>
            <a:r>
              <a:rPr lang="en-US" sz="2000" dirty="0" err="1">
                <a:ea typeface="+mn-lt"/>
                <a:cs typeface="+mn-lt"/>
              </a:rPr>
              <a:t>mai</a:t>
            </a:r>
            <a:r>
              <a:rPr lang="en-US" sz="2000" dirty="0">
                <a:ea typeface="+mn-lt"/>
                <a:cs typeface="+mn-lt"/>
              </a:rPr>
              <a:t> 2025). </a:t>
            </a:r>
            <a:r>
              <a:rPr lang="en-US" sz="2000" dirty="0" err="1">
                <a:ea typeface="+mn-lt"/>
                <a:cs typeface="+mn-lt"/>
              </a:rPr>
              <a:t>Arrangøren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kan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sette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opp</a:t>
            </a:r>
            <a:r>
              <a:rPr lang="en-US" sz="2000" dirty="0">
                <a:ea typeface="+mn-lt"/>
                <a:cs typeface="+mn-lt"/>
              </a:rPr>
              <a:t> buss </a:t>
            </a:r>
            <a:r>
              <a:rPr lang="en-US" sz="2000" dirty="0" err="1">
                <a:ea typeface="+mn-lt"/>
                <a:cs typeface="+mn-lt"/>
              </a:rPr>
              <a:t>til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treninger</a:t>
            </a:r>
            <a:r>
              <a:rPr lang="en-US" sz="2000" dirty="0">
                <a:ea typeface="+mn-lt"/>
                <a:cs typeface="+mn-lt"/>
              </a:rPr>
              <a:t>, men </a:t>
            </a:r>
            <a:r>
              <a:rPr lang="en-US" sz="2000" dirty="0" err="1">
                <a:ea typeface="+mn-lt"/>
                <a:cs typeface="+mn-lt"/>
              </a:rPr>
              <a:t>dette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må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avtales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på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forhånd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og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betales</a:t>
            </a:r>
            <a:r>
              <a:rPr lang="en-US" sz="2000" dirty="0">
                <a:ea typeface="+mn-lt"/>
                <a:cs typeface="+mn-lt"/>
              </a:rPr>
              <a:t> for.</a:t>
            </a:r>
            <a:endParaRPr lang="en-US" sz="2000"/>
          </a:p>
          <a:p>
            <a:r>
              <a:rPr lang="en-US" sz="2000" dirty="0" err="1">
                <a:ea typeface="+mn-lt"/>
                <a:cs typeface="+mn-lt"/>
              </a:rPr>
              <a:t>Frokost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middag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og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kveldsmat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på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skolen</a:t>
            </a:r>
            <a:endParaRPr lang="en-US" sz="2000"/>
          </a:p>
          <a:p>
            <a:r>
              <a:rPr lang="en-US" sz="2000" err="1">
                <a:ea typeface="+mn-lt"/>
                <a:cs typeface="+mn-lt"/>
              </a:rPr>
              <a:t>Lagledermøte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og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kretsvise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møter</a:t>
            </a:r>
            <a:endParaRPr lang="en-US" sz="2000" err="1"/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7CEBEFF-E354-C109-6154-F670716F9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>
                <a:solidFill>
                  <a:srgbClr val="00B0F0"/>
                </a:solidFill>
              </a:rPr>
              <a:t>Hovedløpet og O-landsleir 2025  </a:t>
            </a:r>
          </a:p>
        </p:txBody>
      </p:sp>
      <p:pic>
        <p:nvPicPr>
          <p:cNvPr id="5" name="Grafikk 4">
            <a:extLst>
              <a:ext uri="{FF2B5EF4-FFF2-40B4-BE49-F238E27FC236}">
                <a16:creationId xmlns:a16="http://schemas.microsoft.com/office/drawing/2014/main" id="{6FD2924B-137F-DCCB-C839-916CBC9C42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49102" y="4963885"/>
            <a:ext cx="2354469" cy="1660567"/>
          </a:xfrm>
          <a:prstGeom prst="rect">
            <a:avLst/>
          </a:prstGeom>
        </p:spPr>
      </p:pic>
      <p:pic>
        <p:nvPicPr>
          <p:cNvPr id="6" name="Bilde 5" descr="Sandefjord OK">
            <a:extLst>
              <a:ext uri="{FF2B5EF4-FFF2-40B4-BE49-F238E27FC236}">
                <a16:creationId xmlns:a16="http://schemas.microsoft.com/office/drawing/2014/main" id="{4B1DFD46-1C09-AC0F-F9DE-DA4E63BE3E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590" y="5390407"/>
            <a:ext cx="1292432" cy="1233056"/>
          </a:xfrm>
          <a:prstGeom prst="rect">
            <a:avLst/>
          </a:prstGeom>
        </p:spPr>
      </p:pic>
      <p:sp>
        <p:nvSpPr>
          <p:cNvPr id="7" name="Tittel 6">
            <a:extLst>
              <a:ext uri="{FF2B5EF4-FFF2-40B4-BE49-F238E27FC236}">
                <a16:creationId xmlns:a16="http://schemas.microsoft.com/office/drawing/2014/main" id="{7E755B1C-89E3-F736-13E3-828087B80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887" y="365125"/>
            <a:ext cx="10467976" cy="790143"/>
          </a:xfrm>
        </p:spPr>
        <p:txBody>
          <a:bodyPr>
            <a:normAutofit/>
          </a:bodyPr>
          <a:lstStyle/>
          <a:p>
            <a:pPr algn="ctr"/>
            <a:r>
              <a:rPr lang="nb-NO" sz="2800" b="1" dirty="0">
                <a:ea typeface="+mj-lt"/>
                <a:cs typeface="+mj-lt"/>
              </a:rPr>
              <a:t>Fredag 1. august (hoved-ankomstdag)</a:t>
            </a:r>
            <a:endParaRPr lang="nb-NO" sz="2800" b="1" dirty="0"/>
          </a:p>
        </p:txBody>
      </p:sp>
    </p:spTree>
    <p:extLst>
      <p:ext uri="{BB962C8B-B14F-4D97-AF65-F5344CB8AC3E}">
        <p14:creationId xmlns:p14="http://schemas.microsoft.com/office/powerpoint/2010/main" val="1175693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72836" y="1150216"/>
            <a:ext cx="10480964" cy="4065587"/>
          </a:xfrm>
          <a:noFill/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dirty="0" err="1">
                <a:ea typeface="+mn-lt"/>
                <a:cs typeface="+mn-lt"/>
              </a:rPr>
              <a:t>Busstransport</a:t>
            </a:r>
            <a:r>
              <a:rPr lang="en-US" sz="2000" dirty="0">
                <a:ea typeface="+mn-lt"/>
                <a:cs typeface="+mn-lt"/>
              </a:rPr>
              <a:t> for alle, ca. 35 </a:t>
            </a:r>
            <a:r>
              <a:rPr lang="en-US" sz="2000" dirty="0" err="1">
                <a:ea typeface="+mn-lt"/>
                <a:cs typeface="+mn-lt"/>
              </a:rPr>
              <a:t>minutter</a:t>
            </a:r>
            <a:endParaRPr lang="en-US" sz="2000"/>
          </a:p>
          <a:p>
            <a:r>
              <a:rPr lang="en-US" sz="2000" dirty="0" err="1">
                <a:ea typeface="+mn-lt"/>
                <a:cs typeface="+mn-lt"/>
              </a:rPr>
              <a:t>Unge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trenere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gis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mulighet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til</a:t>
            </a:r>
            <a:r>
              <a:rPr lang="en-US" sz="2000" dirty="0">
                <a:ea typeface="+mn-lt"/>
                <a:cs typeface="+mn-lt"/>
              </a:rPr>
              <a:t> å </a:t>
            </a:r>
            <a:r>
              <a:rPr lang="en-US" sz="2000" dirty="0" err="1">
                <a:ea typeface="+mn-lt"/>
                <a:cs typeface="+mn-lt"/>
              </a:rPr>
              <a:t>være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prøveløpere</a:t>
            </a:r>
            <a:endParaRPr lang="en-US" sz="2000"/>
          </a:p>
          <a:p>
            <a:r>
              <a:rPr lang="en-US" sz="2000" dirty="0">
                <a:ea typeface="+mn-lt"/>
                <a:cs typeface="+mn-lt"/>
              </a:rPr>
              <a:t>Ikke </a:t>
            </a:r>
            <a:r>
              <a:rPr lang="en-US" sz="2000" dirty="0" err="1">
                <a:ea typeface="+mn-lt"/>
                <a:cs typeface="+mn-lt"/>
              </a:rPr>
              <a:t>publikumsløp</a:t>
            </a:r>
            <a:r>
              <a:rPr lang="en-US" sz="2000" dirty="0">
                <a:ea typeface="+mn-lt"/>
                <a:cs typeface="+mn-lt"/>
              </a:rPr>
              <a:t> </a:t>
            </a:r>
            <a:endParaRPr lang="en-US" sz="2000"/>
          </a:p>
          <a:p>
            <a:r>
              <a:rPr lang="en-US" sz="2000" dirty="0" err="1">
                <a:ea typeface="+mn-lt"/>
                <a:cs typeface="+mn-lt"/>
              </a:rPr>
              <a:t>Premieutdeling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ved</a:t>
            </a:r>
            <a:r>
              <a:rPr lang="en-US" sz="2000" dirty="0">
                <a:ea typeface="+mn-lt"/>
                <a:cs typeface="+mn-lt"/>
              </a:rPr>
              <a:t> arena</a:t>
            </a:r>
            <a:endParaRPr lang="en-US" sz="2000"/>
          </a:p>
          <a:p>
            <a:r>
              <a:rPr lang="en-US" sz="2000" dirty="0" err="1">
                <a:ea typeface="+mn-lt"/>
                <a:cs typeface="+mn-lt"/>
              </a:rPr>
              <a:t>Utvidet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kiosktilbud</a:t>
            </a:r>
            <a:r>
              <a:rPr lang="en-US" sz="2000" dirty="0">
                <a:ea typeface="+mn-lt"/>
                <a:cs typeface="+mn-lt"/>
              </a:rPr>
              <a:t> med </a:t>
            </a:r>
            <a:r>
              <a:rPr lang="en-US" sz="2000" dirty="0" err="1">
                <a:ea typeface="+mn-lt"/>
                <a:cs typeface="+mn-lt"/>
              </a:rPr>
              <a:t>varmmat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potetgull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kaffe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kake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og</a:t>
            </a:r>
            <a:r>
              <a:rPr lang="en-US" sz="2000" dirty="0">
                <a:ea typeface="+mn-lt"/>
                <a:cs typeface="+mn-lt"/>
              </a:rPr>
              <a:t> brus</a:t>
            </a:r>
            <a:endParaRPr lang="en-US" sz="2000" dirty="0"/>
          </a:p>
          <a:p>
            <a:r>
              <a:rPr lang="en-US" sz="2000" dirty="0" err="1">
                <a:ea typeface="+mn-lt"/>
                <a:cs typeface="+mn-lt"/>
              </a:rPr>
              <a:t>Frokost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middag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og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kveldsmat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på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skolen</a:t>
            </a:r>
            <a:endParaRPr lang="en-US" sz="2000"/>
          </a:p>
          <a:p>
            <a:r>
              <a:rPr lang="en-US" sz="2000" err="1">
                <a:ea typeface="+mn-lt"/>
                <a:cs typeface="+mn-lt"/>
              </a:rPr>
              <a:t>Lagledermøte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og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kretsvise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møter</a:t>
            </a:r>
            <a:endParaRPr lang="en-US" sz="2000" err="1"/>
          </a:p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7CEBEFF-E354-C109-6154-F670716F9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>
                <a:solidFill>
                  <a:srgbClr val="00B0F0"/>
                </a:solidFill>
              </a:rPr>
              <a:t>Hovedløpet og O-landsleir 2025  </a:t>
            </a:r>
          </a:p>
        </p:txBody>
      </p:sp>
      <p:pic>
        <p:nvPicPr>
          <p:cNvPr id="5" name="Grafikk 4">
            <a:extLst>
              <a:ext uri="{FF2B5EF4-FFF2-40B4-BE49-F238E27FC236}">
                <a16:creationId xmlns:a16="http://schemas.microsoft.com/office/drawing/2014/main" id="{6FD2924B-137F-DCCB-C839-916CBC9C42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49102" y="4963885"/>
            <a:ext cx="2354469" cy="1660567"/>
          </a:xfrm>
          <a:prstGeom prst="rect">
            <a:avLst/>
          </a:prstGeom>
        </p:spPr>
      </p:pic>
      <p:pic>
        <p:nvPicPr>
          <p:cNvPr id="6" name="Bilde 5" descr="Sandefjord OK">
            <a:extLst>
              <a:ext uri="{FF2B5EF4-FFF2-40B4-BE49-F238E27FC236}">
                <a16:creationId xmlns:a16="http://schemas.microsoft.com/office/drawing/2014/main" id="{4B1DFD46-1C09-AC0F-F9DE-DA4E63BE3E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590" y="5390407"/>
            <a:ext cx="1292432" cy="1233056"/>
          </a:xfrm>
          <a:prstGeom prst="rect">
            <a:avLst/>
          </a:prstGeom>
        </p:spPr>
      </p:pic>
      <p:sp>
        <p:nvSpPr>
          <p:cNvPr id="7" name="Tittel 6">
            <a:extLst>
              <a:ext uri="{FF2B5EF4-FFF2-40B4-BE49-F238E27FC236}">
                <a16:creationId xmlns:a16="http://schemas.microsoft.com/office/drawing/2014/main" id="{7E755B1C-89E3-F736-13E3-828087B80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887" y="365125"/>
            <a:ext cx="10467976" cy="790143"/>
          </a:xfrm>
        </p:spPr>
        <p:txBody>
          <a:bodyPr/>
          <a:lstStyle/>
          <a:p>
            <a:pPr algn="ctr"/>
            <a:r>
              <a:rPr lang="nb-NO" sz="2800" b="1" dirty="0">
                <a:ea typeface="+mj-lt"/>
                <a:cs typeface="+mj-lt"/>
              </a:rPr>
              <a:t>Lørdag 2. august (langdistanse </a:t>
            </a:r>
            <a:r>
              <a:rPr lang="nb-NO" sz="2800" b="1" err="1">
                <a:ea typeface="+mj-lt"/>
                <a:cs typeface="+mj-lt"/>
              </a:rPr>
              <a:t>Andersbonn</a:t>
            </a:r>
            <a:r>
              <a:rPr lang="nb-NO" sz="2800" b="1" dirty="0">
                <a:ea typeface="+mj-lt"/>
                <a:cs typeface="+mj-lt"/>
              </a:rPr>
              <a:t>)</a:t>
            </a:r>
            <a:endParaRPr lang="nb-NO" sz="2800" b="1" dirty="0"/>
          </a:p>
        </p:txBody>
      </p:sp>
    </p:spTree>
    <p:extLst>
      <p:ext uri="{BB962C8B-B14F-4D97-AF65-F5344CB8AC3E}">
        <p14:creationId xmlns:p14="http://schemas.microsoft.com/office/powerpoint/2010/main" val="1297760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72836" y="1159741"/>
            <a:ext cx="10480964" cy="3513137"/>
          </a:xfrm>
          <a:noFill/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dirty="0">
                <a:ea typeface="+mn-lt"/>
                <a:cs typeface="+mn-lt"/>
              </a:rPr>
              <a:t>For </a:t>
            </a:r>
            <a:r>
              <a:rPr lang="en-US" sz="2000" dirty="0" err="1">
                <a:ea typeface="+mn-lt"/>
                <a:cs typeface="+mn-lt"/>
              </a:rPr>
              <a:t>deltakerne</a:t>
            </a:r>
            <a:r>
              <a:rPr lang="en-US" sz="2000" dirty="0">
                <a:ea typeface="+mn-lt"/>
                <a:cs typeface="+mn-lt"/>
              </a:rPr>
              <a:t>, 10 </a:t>
            </a:r>
            <a:r>
              <a:rPr lang="en-US" sz="2000" dirty="0" err="1">
                <a:ea typeface="+mn-lt"/>
                <a:cs typeface="+mn-lt"/>
              </a:rPr>
              <a:t>minutter</a:t>
            </a:r>
            <a:r>
              <a:rPr lang="en-US" sz="2000" dirty="0">
                <a:ea typeface="+mn-lt"/>
                <a:cs typeface="+mn-lt"/>
              </a:rPr>
              <a:t> med buss </a:t>
            </a:r>
            <a:r>
              <a:rPr lang="en-US" sz="2000" dirty="0" err="1">
                <a:ea typeface="+mn-lt"/>
                <a:cs typeface="+mn-lt"/>
              </a:rPr>
              <a:t>til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karantene</a:t>
            </a:r>
            <a:endParaRPr lang="en-US" sz="2000" dirty="0"/>
          </a:p>
          <a:p>
            <a:r>
              <a:rPr lang="en-US" sz="2000" dirty="0" err="1">
                <a:ea typeface="+mn-lt"/>
                <a:cs typeface="+mn-lt"/>
              </a:rPr>
              <a:t>Unge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trenere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gis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mulighet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til</a:t>
            </a:r>
            <a:r>
              <a:rPr lang="en-US" sz="2000" dirty="0">
                <a:ea typeface="+mn-lt"/>
                <a:cs typeface="+mn-lt"/>
              </a:rPr>
              <a:t> å </a:t>
            </a:r>
            <a:r>
              <a:rPr lang="en-US" sz="2000" dirty="0" err="1">
                <a:ea typeface="+mn-lt"/>
                <a:cs typeface="+mn-lt"/>
              </a:rPr>
              <a:t>være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prøveløpere</a:t>
            </a:r>
            <a:endParaRPr lang="en-US" sz="2000">
              <a:ea typeface="+mn-lt"/>
              <a:cs typeface="+mn-lt"/>
            </a:endParaRPr>
          </a:p>
          <a:p>
            <a:r>
              <a:rPr lang="en-US" sz="2000" dirty="0" err="1">
                <a:ea typeface="+mn-lt"/>
                <a:cs typeface="+mn-lt"/>
              </a:rPr>
              <a:t>Premieutdeling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ved</a:t>
            </a:r>
            <a:r>
              <a:rPr lang="en-US" sz="2000" dirty="0">
                <a:ea typeface="+mn-lt"/>
                <a:cs typeface="+mn-lt"/>
              </a:rPr>
              <a:t> arena</a:t>
            </a:r>
            <a:endParaRPr lang="en-US" sz="2000"/>
          </a:p>
          <a:p>
            <a:r>
              <a:rPr lang="en-US" sz="2000" dirty="0" err="1">
                <a:ea typeface="+mn-lt"/>
                <a:cs typeface="+mn-lt"/>
              </a:rPr>
              <a:t>Kiosktilbud</a:t>
            </a:r>
            <a:r>
              <a:rPr lang="en-US" sz="2000" dirty="0">
                <a:ea typeface="+mn-lt"/>
                <a:cs typeface="+mn-lt"/>
              </a:rPr>
              <a:t> </a:t>
            </a:r>
            <a:endParaRPr lang="en-US" sz="2000" dirty="0"/>
          </a:p>
          <a:p>
            <a:r>
              <a:rPr lang="en-US" sz="2000" dirty="0" err="1">
                <a:ea typeface="+mn-lt"/>
                <a:cs typeface="+mn-lt"/>
              </a:rPr>
              <a:t>Frokost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middag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og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kveldsmat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på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skolen</a:t>
            </a:r>
            <a:endParaRPr lang="en-US" sz="2000" dirty="0"/>
          </a:p>
          <a:p>
            <a:r>
              <a:rPr lang="en-US" sz="2000" dirty="0">
                <a:ea typeface="+mn-lt"/>
                <a:cs typeface="+mn-lt"/>
              </a:rPr>
              <a:t>Bli </a:t>
            </a:r>
            <a:r>
              <a:rPr lang="en-US" sz="2000" dirty="0" err="1">
                <a:ea typeface="+mn-lt"/>
                <a:cs typeface="+mn-lt"/>
              </a:rPr>
              <a:t>kjent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aktiviteter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i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treningsgruppene</a:t>
            </a:r>
            <a:r>
              <a:rPr lang="en-US" sz="2000" dirty="0">
                <a:ea typeface="+mn-lt"/>
                <a:cs typeface="+mn-lt"/>
              </a:rPr>
              <a:t> med de </a:t>
            </a:r>
            <a:r>
              <a:rPr lang="en-US" sz="2000" dirty="0" err="1">
                <a:ea typeface="+mn-lt"/>
                <a:cs typeface="+mn-lt"/>
              </a:rPr>
              <a:t>unge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lederne</a:t>
            </a:r>
            <a:r>
              <a:rPr lang="en-US" sz="2000" dirty="0">
                <a:ea typeface="+mn-lt"/>
                <a:cs typeface="+mn-lt"/>
              </a:rPr>
              <a:t> (</a:t>
            </a:r>
            <a:r>
              <a:rPr lang="en-US" sz="2000" dirty="0" err="1">
                <a:ea typeface="+mn-lt"/>
                <a:cs typeface="+mn-lt"/>
              </a:rPr>
              <a:t>dette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styrer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unge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ledere</a:t>
            </a:r>
            <a:r>
              <a:rPr lang="en-US" sz="2000" dirty="0">
                <a:ea typeface="+mn-lt"/>
                <a:cs typeface="+mn-lt"/>
              </a:rPr>
              <a:t>)</a:t>
            </a:r>
          </a:p>
          <a:p>
            <a:r>
              <a:rPr lang="en-US" sz="2000" err="1">
                <a:ea typeface="+mn-lt"/>
                <a:cs typeface="+mn-lt"/>
              </a:rPr>
              <a:t>Lagledermøte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og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kretsvise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møter</a:t>
            </a:r>
            <a:endParaRPr lang="en-US" sz="2000"/>
          </a:p>
          <a:p>
            <a:r>
              <a:rPr lang="en-US" sz="2000" dirty="0"/>
              <a:t>Disco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7CEBEFF-E354-C109-6154-F670716F9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>
                <a:solidFill>
                  <a:srgbClr val="00B0F0"/>
                </a:solidFill>
              </a:rPr>
              <a:t>Hovedløpet og O-landsleir 2025  </a:t>
            </a:r>
          </a:p>
        </p:txBody>
      </p:sp>
      <p:pic>
        <p:nvPicPr>
          <p:cNvPr id="5" name="Grafikk 4">
            <a:extLst>
              <a:ext uri="{FF2B5EF4-FFF2-40B4-BE49-F238E27FC236}">
                <a16:creationId xmlns:a16="http://schemas.microsoft.com/office/drawing/2014/main" id="{6FD2924B-137F-DCCB-C839-916CBC9C42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49102" y="4963885"/>
            <a:ext cx="2354469" cy="1660567"/>
          </a:xfrm>
          <a:prstGeom prst="rect">
            <a:avLst/>
          </a:prstGeom>
        </p:spPr>
      </p:pic>
      <p:pic>
        <p:nvPicPr>
          <p:cNvPr id="6" name="Bilde 5" descr="Sandefjord OK">
            <a:extLst>
              <a:ext uri="{FF2B5EF4-FFF2-40B4-BE49-F238E27FC236}">
                <a16:creationId xmlns:a16="http://schemas.microsoft.com/office/drawing/2014/main" id="{4B1DFD46-1C09-AC0F-F9DE-DA4E63BE3E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590" y="5390407"/>
            <a:ext cx="1292432" cy="1233056"/>
          </a:xfrm>
          <a:prstGeom prst="rect">
            <a:avLst/>
          </a:prstGeom>
        </p:spPr>
      </p:pic>
      <p:sp>
        <p:nvSpPr>
          <p:cNvPr id="7" name="Tittel 6">
            <a:extLst>
              <a:ext uri="{FF2B5EF4-FFF2-40B4-BE49-F238E27FC236}">
                <a16:creationId xmlns:a16="http://schemas.microsoft.com/office/drawing/2014/main" id="{7E755B1C-89E3-F736-13E3-828087B80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887" y="365125"/>
            <a:ext cx="10467976" cy="790143"/>
          </a:xfrm>
        </p:spPr>
        <p:txBody>
          <a:bodyPr>
            <a:normAutofit/>
          </a:bodyPr>
          <a:lstStyle/>
          <a:p>
            <a:pPr algn="ctr"/>
            <a:r>
              <a:rPr lang="nb-NO" sz="2800" b="1" dirty="0">
                <a:ea typeface="+mj-lt"/>
                <a:cs typeface="+mj-lt"/>
              </a:rPr>
              <a:t>Søndag 3. august (sprint Varden)</a:t>
            </a:r>
            <a:endParaRPr lang="nb-NO" sz="4000" b="1" dirty="0"/>
          </a:p>
        </p:txBody>
      </p:sp>
    </p:spTree>
    <p:extLst>
      <p:ext uri="{BB962C8B-B14F-4D97-AF65-F5344CB8AC3E}">
        <p14:creationId xmlns:p14="http://schemas.microsoft.com/office/powerpoint/2010/main" val="3826593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72836" y="1150216"/>
            <a:ext cx="10480964" cy="4308041"/>
          </a:xfrm>
          <a:noFill/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dirty="0">
                <a:ea typeface="+mn-lt"/>
                <a:cs typeface="+mn-lt"/>
              </a:rPr>
              <a:t>14 </a:t>
            </a:r>
            <a:r>
              <a:rPr lang="en-US" sz="2000" dirty="0" err="1">
                <a:ea typeface="+mn-lt"/>
                <a:cs typeface="+mn-lt"/>
              </a:rPr>
              <a:t>åringene</a:t>
            </a:r>
            <a:r>
              <a:rPr lang="en-US" sz="2000" dirty="0">
                <a:ea typeface="+mn-lt"/>
                <a:cs typeface="+mn-lt"/>
              </a:rPr>
              <a:t> starter </a:t>
            </a:r>
            <a:r>
              <a:rPr lang="en-US" sz="2000" dirty="0" err="1">
                <a:ea typeface="+mn-lt"/>
                <a:cs typeface="+mn-lt"/>
              </a:rPr>
              <a:t>dagen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i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treningsgruppene</a:t>
            </a:r>
            <a:r>
              <a:rPr lang="en-US" sz="2000" dirty="0">
                <a:ea typeface="+mn-lt"/>
                <a:cs typeface="+mn-lt"/>
              </a:rPr>
              <a:t> med </a:t>
            </a:r>
            <a:r>
              <a:rPr lang="en-US" sz="2000" dirty="0" err="1">
                <a:ea typeface="+mn-lt"/>
                <a:cs typeface="+mn-lt"/>
              </a:rPr>
              <a:t>aktivetetsløype</a:t>
            </a:r>
            <a:r>
              <a:rPr lang="en-US" sz="2000" dirty="0">
                <a:ea typeface="+mn-lt"/>
                <a:cs typeface="+mn-lt"/>
              </a:rPr>
              <a:t>, start </a:t>
            </a:r>
            <a:r>
              <a:rPr lang="en-US" sz="2000" dirty="0" err="1">
                <a:ea typeface="+mn-lt"/>
                <a:cs typeface="+mn-lt"/>
              </a:rPr>
              <a:t>på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Skjellvika</a:t>
            </a:r>
            <a:r>
              <a:rPr lang="en-US" sz="2000" dirty="0">
                <a:ea typeface="+mn-lt"/>
                <a:cs typeface="+mn-lt"/>
              </a:rPr>
              <a:t>. </a:t>
            </a:r>
            <a:r>
              <a:rPr lang="en-US" sz="2000" dirty="0" err="1">
                <a:ea typeface="+mn-lt"/>
                <a:cs typeface="+mn-lt"/>
              </a:rPr>
              <a:t>Busstur</a:t>
            </a:r>
            <a:r>
              <a:rPr lang="en-US" sz="2000" dirty="0">
                <a:ea typeface="+mn-lt"/>
                <a:cs typeface="+mn-lt"/>
              </a:rPr>
              <a:t> ca.15 </a:t>
            </a:r>
            <a:r>
              <a:rPr lang="en-US" sz="2000" dirty="0" err="1">
                <a:ea typeface="+mn-lt"/>
                <a:cs typeface="+mn-lt"/>
              </a:rPr>
              <a:t>minutter</a:t>
            </a:r>
            <a:r>
              <a:rPr lang="en-US" sz="2000" dirty="0">
                <a:ea typeface="+mn-lt"/>
                <a:cs typeface="+mn-lt"/>
              </a:rPr>
              <a:t>. </a:t>
            </a:r>
            <a:r>
              <a:rPr lang="en-US" sz="2000" dirty="0" err="1">
                <a:ea typeface="+mn-lt"/>
                <a:cs typeface="+mn-lt"/>
              </a:rPr>
              <a:t>Servering</a:t>
            </a:r>
            <a:r>
              <a:rPr lang="en-US" sz="2000" dirty="0">
                <a:ea typeface="+mn-lt"/>
                <a:cs typeface="+mn-lt"/>
              </a:rPr>
              <a:t> av </a:t>
            </a:r>
            <a:r>
              <a:rPr lang="en-US" sz="2000" dirty="0" err="1">
                <a:ea typeface="+mn-lt"/>
                <a:cs typeface="+mn-lt"/>
              </a:rPr>
              <a:t>frukt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underveis</a:t>
            </a:r>
            <a:r>
              <a:rPr lang="en-US" sz="2000" dirty="0">
                <a:ea typeface="+mn-lt"/>
                <a:cs typeface="+mn-lt"/>
              </a:rPr>
              <a:t>. Turen ender </a:t>
            </a:r>
            <a:r>
              <a:rPr lang="en-US" sz="2000" dirty="0" err="1">
                <a:ea typeface="+mn-lt"/>
                <a:cs typeface="+mn-lt"/>
              </a:rPr>
              <a:t>opp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ved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Flautangen</a:t>
            </a:r>
          </a:p>
          <a:p>
            <a:r>
              <a:rPr lang="en-US" sz="2000" dirty="0" err="1"/>
              <a:t>Ledere</a:t>
            </a:r>
            <a:r>
              <a:rPr lang="en-US" sz="2000" dirty="0"/>
              <a:t> </a:t>
            </a:r>
            <a:r>
              <a:rPr lang="en-US" sz="2000" dirty="0" err="1"/>
              <a:t>tilbys</a:t>
            </a:r>
            <a:r>
              <a:rPr lang="en-US" sz="2000" dirty="0"/>
              <a:t> </a:t>
            </a:r>
            <a:r>
              <a:rPr lang="en-US" sz="2000" dirty="0" err="1"/>
              <a:t>egen</a:t>
            </a:r>
            <a:r>
              <a:rPr lang="en-US" sz="2000" dirty="0"/>
              <a:t> </a:t>
            </a:r>
            <a:r>
              <a:rPr lang="en-US" sz="2000" dirty="0" err="1"/>
              <a:t>gruppe</a:t>
            </a:r>
            <a:r>
              <a:rPr lang="en-US" sz="2000" dirty="0"/>
              <a:t> for å </a:t>
            </a:r>
            <a:r>
              <a:rPr lang="en-US" sz="2000" dirty="0" err="1"/>
              <a:t>være</a:t>
            </a:r>
            <a:r>
              <a:rPr lang="en-US" sz="2000" dirty="0"/>
              <a:t> med </a:t>
            </a:r>
            <a:r>
              <a:rPr lang="en-US" sz="2000" dirty="0" err="1"/>
              <a:t>på</a:t>
            </a:r>
            <a:r>
              <a:rPr lang="en-US" sz="2000" dirty="0"/>
              <a:t> </a:t>
            </a:r>
            <a:r>
              <a:rPr lang="en-US" sz="2000" dirty="0" err="1"/>
              <a:t>aktivitetsløypa</a:t>
            </a:r>
            <a:endParaRPr lang="en-US" sz="2000" dirty="0"/>
          </a:p>
          <a:p>
            <a:r>
              <a:rPr lang="en-US" sz="2000" dirty="0"/>
              <a:t>15 </a:t>
            </a:r>
            <a:r>
              <a:rPr lang="en-US" sz="2000" dirty="0" err="1"/>
              <a:t>og</a:t>
            </a:r>
            <a:r>
              <a:rPr lang="en-US" sz="2000" dirty="0"/>
              <a:t> 16 </a:t>
            </a:r>
            <a:r>
              <a:rPr lang="en-US" sz="2000" dirty="0" err="1"/>
              <a:t>åringene</a:t>
            </a:r>
            <a:r>
              <a:rPr lang="en-US" sz="2000" dirty="0"/>
              <a:t> starter </a:t>
            </a:r>
            <a:r>
              <a:rPr lang="en-US" sz="2000" dirty="0" err="1"/>
              <a:t>dagen</a:t>
            </a:r>
            <a:r>
              <a:rPr lang="en-US" sz="2000" dirty="0"/>
              <a:t> med </a:t>
            </a:r>
            <a:r>
              <a:rPr lang="en-US" sz="2000" dirty="0" err="1"/>
              <a:t>moroløp</a:t>
            </a:r>
            <a:r>
              <a:rPr lang="en-US" sz="2000" dirty="0"/>
              <a:t> med </a:t>
            </a:r>
            <a:r>
              <a:rPr lang="en-US" sz="2000" dirty="0" err="1"/>
              <a:t>utgangpunkt</a:t>
            </a:r>
            <a:r>
              <a:rPr lang="en-US" sz="2000" dirty="0"/>
              <a:t> </a:t>
            </a:r>
            <a:r>
              <a:rPr lang="en-US" sz="2000" dirty="0" err="1"/>
              <a:t>Flautangen</a:t>
            </a:r>
            <a:r>
              <a:rPr lang="en-US" sz="2000" dirty="0"/>
              <a:t> </a:t>
            </a:r>
            <a:r>
              <a:rPr lang="en-US" sz="2000" dirty="0" err="1"/>
              <a:t>og</a:t>
            </a:r>
            <a:r>
              <a:rPr lang="en-US" sz="2000" dirty="0"/>
              <a:t> </a:t>
            </a:r>
            <a:r>
              <a:rPr lang="en-US" sz="2000" dirty="0" err="1"/>
              <a:t>målgang</a:t>
            </a:r>
            <a:r>
              <a:rPr lang="en-US" sz="2000" dirty="0"/>
              <a:t> </a:t>
            </a:r>
            <a:r>
              <a:rPr lang="en-US" sz="2000" dirty="0" err="1"/>
              <a:t>samme</a:t>
            </a:r>
            <a:r>
              <a:rPr lang="en-US" sz="2000" dirty="0"/>
              <a:t> </a:t>
            </a:r>
            <a:r>
              <a:rPr lang="en-US" sz="2000" dirty="0" err="1"/>
              <a:t>sted</a:t>
            </a:r>
            <a:r>
              <a:rPr lang="en-US" sz="2000" dirty="0"/>
              <a:t>. </a:t>
            </a:r>
            <a:r>
              <a:rPr lang="en-US" sz="2000" dirty="0" err="1"/>
              <a:t>Busstur</a:t>
            </a:r>
            <a:r>
              <a:rPr lang="en-US" sz="2000" dirty="0"/>
              <a:t> ca 20 </a:t>
            </a:r>
            <a:r>
              <a:rPr lang="en-US" sz="2000" dirty="0" err="1"/>
              <a:t>minutter</a:t>
            </a:r>
            <a:endParaRPr lang="en-US" sz="2000" dirty="0"/>
          </a:p>
          <a:p>
            <a:r>
              <a:rPr lang="en-US" sz="2000" dirty="0"/>
              <a:t>Ca. 1,5 timers pause med </a:t>
            </a:r>
            <a:r>
              <a:rPr lang="en-US" sz="2000" dirty="0" err="1"/>
              <a:t>servering</a:t>
            </a:r>
            <a:r>
              <a:rPr lang="en-US" sz="2000" dirty="0"/>
              <a:t> av </a:t>
            </a:r>
            <a:r>
              <a:rPr lang="en-US" sz="2000" dirty="0" err="1"/>
              <a:t>baquetter</a:t>
            </a:r>
            <a:r>
              <a:rPr lang="en-US" sz="2000" dirty="0"/>
              <a:t> </a:t>
            </a:r>
            <a:r>
              <a:rPr lang="en-US" sz="2000" dirty="0" err="1"/>
              <a:t>og</a:t>
            </a:r>
            <a:r>
              <a:rPr lang="en-US" sz="2000" dirty="0"/>
              <a:t> </a:t>
            </a:r>
            <a:r>
              <a:rPr lang="en-US" sz="2000" dirty="0" err="1"/>
              <a:t>vann</a:t>
            </a:r>
            <a:r>
              <a:rPr lang="en-US" sz="2000" dirty="0"/>
              <a:t>. Bading med </a:t>
            </a:r>
            <a:r>
              <a:rPr lang="en-US" sz="2000" dirty="0" err="1"/>
              <a:t>badevakter</a:t>
            </a:r>
          </a:p>
          <a:p>
            <a:r>
              <a:rPr lang="en-US" sz="2000" dirty="0">
                <a:ea typeface="+mn-lt"/>
                <a:cs typeface="+mn-lt"/>
              </a:rPr>
              <a:t>Etter </a:t>
            </a:r>
            <a:r>
              <a:rPr lang="en-US" sz="2000" dirty="0" err="1">
                <a:ea typeface="+mn-lt"/>
                <a:cs typeface="+mn-lt"/>
              </a:rPr>
              <a:t>pausen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gjennomfører</a:t>
            </a:r>
            <a:r>
              <a:rPr lang="en-US" sz="2000" dirty="0">
                <a:ea typeface="+mn-lt"/>
                <a:cs typeface="+mn-lt"/>
              </a:rPr>
              <a:t> 14 </a:t>
            </a:r>
            <a:r>
              <a:rPr lang="en-US" sz="2000" dirty="0" err="1">
                <a:ea typeface="+mn-lt"/>
                <a:cs typeface="+mn-lt"/>
              </a:rPr>
              <a:t>åringene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moroløpet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mens</a:t>
            </a:r>
            <a:r>
              <a:rPr lang="en-US" sz="2000" dirty="0">
                <a:ea typeface="+mn-lt"/>
                <a:cs typeface="+mn-lt"/>
              </a:rPr>
              <a:t> 15 </a:t>
            </a:r>
            <a:r>
              <a:rPr lang="en-US" sz="2000" dirty="0" err="1">
                <a:ea typeface="+mn-lt"/>
                <a:cs typeface="+mn-lt"/>
              </a:rPr>
              <a:t>og</a:t>
            </a:r>
            <a:r>
              <a:rPr lang="en-US" sz="2000" dirty="0">
                <a:ea typeface="+mn-lt"/>
                <a:cs typeface="+mn-lt"/>
              </a:rPr>
              <a:t> 16 </a:t>
            </a:r>
            <a:r>
              <a:rPr lang="en-US" sz="2000" dirty="0" err="1">
                <a:ea typeface="+mn-lt"/>
                <a:cs typeface="+mn-lt"/>
              </a:rPr>
              <a:t>åringene</a:t>
            </a:r>
            <a:r>
              <a:rPr lang="en-US" sz="2000" dirty="0">
                <a:ea typeface="+mn-lt"/>
                <a:cs typeface="+mn-lt"/>
              </a:rPr>
              <a:t> tar </a:t>
            </a:r>
            <a:r>
              <a:rPr lang="en-US" sz="2000" dirty="0" err="1">
                <a:ea typeface="+mn-lt"/>
                <a:cs typeface="+mn-lt"/>
              </a:rPr>
              <a:t>aktivitetsløypa</a:t>
            </a:r>
            <a:r>
              <a:rPr lang="en-US" sz="2000" dirty="0">
                <a:ea typeface="+mn-lt"/>
                <a:cs typeface="+mn-lt"/>
              </a:rPr>
              <a:t> </a:t>
            </a:r>
            <a:endParaRPr lang="en-US" sz="2000" dirty="0"/>
          </a:p>
          <a:p>
            <a:r>
              <a:rPr lang="en-US" sz="2000" dirty="0" err="1"/>
              <a:t>Unge</a:t>
            </a:r>
            <a:r>
              <a:rPr lang="en-US" sz="2000" dirty="0"/>
              <a:t> </a:t>
            </a:r>
            <a:r>
              <a:rPr lang="en-US" sz="2000" dirty="0" err="1"/>
              <a:t>trenere</a:t>
            </a:r>
            <a:r>
              <a:rPr lang="en-US" sz="2000" dirty="0"/>
              <a:t> </a:t>
            </a:r>
            <a:r>
              <a:rPr lang="en-US" sz="2000" dirty="0" err="1"/>
              <a:t>fungerer</a:t>
            </a:r>
            <a:r>
              <a:rPr lang="en-US" sz="2000" dirty="0"/>
              <a:t> </a:t>
            </a:r>
            <a:r>
              <a:rPr lang="en-US" sz="2000" dirty="0" err="1"/>
              <a:t>som</a:t>
            </a:r>
            <a:r>
              <a:rPr lang="en-US" sz="2000" dirty="0"/>
              <a:t> </a:t>
            </a:r>
            <a:r>
              <a:rPr lang="en-US" sz="2000" dirty="0" err="1"/>
              <a:t>gruppeledere</a:t>
            </a:r>
            <a:r>
              <a:rPr lang="en-US" sz="2000" dirty="0"/>
              <a:t> under </a:t>
            </a:r>
            <a:r>
              <a:rPr lang="en-US" sz="2000" dirty="0" err="1"/>
              <a:t>aktivitetsløypa</a:t>
            </a:r>
            <a:r>
              <a:rPr lang="en-US" sz="2000" dirty="0"/>
              <a:t>, </a:t>
            </a:r>
            <a:r>
              <a:rPr lang="en-US" sz="2000" dirty="0" err="1"/>
              <a:t>og</a:t>
            </a:r>
            <a:r>
              <a:rPr lang="en-US" sz="2000" dirty="0"/>
              <a:t> </a:t>
            </a:r>
            <a:r>
              <a:rPr lang="en-US" sz="2000" dirty="0" err="1"/>
              <a:t>deltar</a:t>
            </a:r>
            <a:r>
              <a:rPr lang="en-US" sz="2000" dirty="0"/>
              <a:t> </a:t>
            </a:r>
            <a:r>
              <a:rPr lang="en-US" sz="2000" dirty="0" err="1"/>
              <a:t>også</a:t>
            </a:r>
            <a:r>
              <a:rPr lang="en-US" sz="2000" dirty="0"/>
              <a:t> </a:t>
            </a:r>
            <a:r>
              <a:rPr lang="en-US" sz="2000" dirty="0" err="1"/>
              <a:t>på</a:t>
            </a:r>
            <a:r>
              <a:rPr lang="en-US" sz="2000" dirty="0"/>
              <a:t> </a:t>
            </a:r>
            <a:r>
              <a:rPr lang="en-US" sz="2000" dirty="0" err="1"/>
              <a:t>moroløpet</a:t>
            </a:r>
            <a:r>
              <a:rPr lang="en-US" sz="2000" dirty="0"/>
              <a:t> for å </a:t>
            </a:r>
            <a:r>
              <a:rPr lang="en-US" sz="2000" dirty="0" err="1"/>
              <a:t>fanger</a:t>
            </a:r>
            <a:r>
              <a:rPr lang="en-US" sz="2000" dirty="0"/>
              <a:t> </a:t>
            </a:r>
            <a:r>
              <a:rPr lang="en-US" sz="2000" dirty="0" err="1"/>
              <a:t>opp</a:t>
            </a:r>
            <a:r>
              <a:rPr lang="en-US" sz="2000" dirty="0"/>
              <a:t> </a:t>
            </a:r>
            <a:r>
              <a:rPr lang="en-US" sz="2000" dirty="0" err="1"/>
              <a:t>deltakere</a:t>
            </a:r>
            <a:r>
              <a:rPr lang="en-US" sz="2000" dirty="0"/>
              <a:t> </a:t>
            </a:r>
            <a:r>
              <a:rPr lang="en-US" sz="2000" dirty="0" err="1"/>
              <a:t>som</a:t>
            </a:r>
            <a:r>
              <a:rPr lang="en-US" sz="2000" dirty="0"/>
              <a:t> </a:t>
            </a:r>
            <a:r>
              <a:rPr lang="en-US" sz="2000" dirty="0" err="1"/>
              <a:t>synes</a:t>
            </a:r>
            <a:r>
              <a:rPr lang="en-US" sz="2000" dirty="0"/>
              <a:t> det er </a:t>
            </a:r>
            <a:r>
              <a:rPr lang="en-US" sz="2000" dirty="0" err="1"/>
              <a:t>litt</a:t>
            </a:r>
            <a:r>
              <a:rPr lang="en-US" sz="2000" dirty="0"/>
              <a:t> </a:t>
            </a:r>
            <a:r>
              <a:rPr lang="en-US" sz="2000" dirty="0" err="1"/>
              <a:t>vanskelig</a:t>
            </a:r>
            <a:endParaRPr lang="en-US" sz="2000" dirty="0"/>
          </a:p>
          <a:p>
            <a:r>
              <a:rPr lang="en-US" sz="2000" dirty="0" err="1"/>
              <a:t>Premieutdeling</a:t>
            </a:r>
            <a:r>
              <a:rPr lang="en-US" sz="2000" dirty="0"/>
              <a:t> + </a:t>
            </a:r>
            <a:r>
              <a:rPr lang="en-US" sz="2000" dirty="0" err="1"/>
              <a:t>andre</a:t>
            </a:r>
            <a:r>
              <a:rPr lang="en-US" sz="2000" dirty="0"/>
              <a:t> </a:t>
            </a:r>
            <a:r>
              <a:rPr lang="en-US" sz="2000" dirty="0" err="1"/>
              <a:t>morsomme</a:t>
            </a:r>
            <a:r>
              <a:rPr lang="en-US" sz="2000" dirty="0"/>
              <a:t> </a:t>
            </a:r>
            <a:r>
              <a:rPr lang="en-US" sz="2000" dirty="0" err="1"/>
              <a:t>aktiviteter</a:t>
            </a:r>
            <a:r>
              <a:rPr lang="en-US" sz="2000" dirty="0"/>
              <a:t> </a:t>
            </a:r>
            <a:r>
              <a:rPr lang="en-US" sz="2000" dirty="0" err="1"/>
              <a:t>på</a:t>
            </a:r>
            <a:r>
              <a:rPr lang="en-US" sz="2000" dirty="0"/>
              <a:t> </a:t>
            </a:r>
            <a:r>
              <a:rPr lang="en-US" sz="2000" dirty="0" err="1"/>
              <a:t>skolen</a:t>
            </a:r>
            <a:endParaRPr lang="en-US" sz="2000" dirty="0"/>
          </a:p>
          <a:p>
            <a:r>
              <a:rPr lang="en-US" sz="2000" dirty="0" err="1"/>
              <a:t>Frokost</a:t>
            </a:r>
            <a:r>
              <a:rPr lang="en-US" sz="2000" dirty="0"/>
              <a:t>, </a:t>
            </a:r>
            <a:r>
              <a:rPr lang="en-US" sz="2000" dirty="0" err="1"/>
              <a:t>middag</a:t>
            </a:r>
            <a:r>
              <a:rPr lang="en-US" sz="2000" dirty="0"/>
              <a:t> </a:t>
            </a:r>
            <a:r>
              <a:rPr lang="en-US" sz="2000" dirty="0" err="1"/>
              <a:t>og</a:t>
            </a:r>
            <a:r>
              <a:rPr lang="en-US" sz="2000" dirty="0"/>
              <a:t> </a:t>
            </a:r>
            <a:r>
              <a:rPr lang="en-US" sz="2000" dirty="0" err="1"/>
              <a:t>kvelds</a:t>
            </a:r>
            <a:r>
              <a:rPr lang="en-US" sz="2000" dirty="0"/>
              <a:t> </a:t>
            </a:r>
            <a:r>
              <a:rPr lang="en-US" sz="2000" dirty="0" err="1"/>
              <a:t>på</a:t>
            </a:r>
            <a:r>
              <a:rPr lang="en-US" sz="2000" dirty="0"/>
              <a:t> </a:t>
            </a:r>
            <a:r>
              <a:rPr lang="en-US" sz="2000" dirty="0" err="1"/>
              <a:t>skolen</a:t>
            </a:r>
            <a:endParaRPr lang="en-US" sz="2000" dirty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7CEBEFF-E354-C109-6154-F670716F9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>
                <a:solidFill>
                  <a:srgbClr val="00B0F0"/>
                </a:solidFill>
              </a:rPr>
              <a:t>Hovedløpet og O-landsleir 2025  </a:t>
            </a:r>
          </a:p>
        </p:txBody>
      </p:sp>
      <p:pic>
        <p:nvPicPr>
          <p:cNvPr id="5" name="Grafikk 4">
            <a:extLst>
              <a:ext uri="{FF2B5EF4-FFF2-40B4-BE49-F238E27FC236}">
                <a16:creationId xmlns:a16="http://schemas.microsoft.com/office/drawing/2014/main" id="{6FD2924B-137F-DCCB-C839-916CBC9C42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49102" y="4963885"/>
            <a:ext cx="2354469" cy="1660567"/>
          </a:xfrm>
          <a:prstGeom prst="rect">
            <a:avLst/>
          </a:prstGeom>
        </p:spPr>
      </p:pic>
      <p:pic>
        <p:nvPicPr>
          <p:cNvPr id="6" name="Bilde 5" descr="Sandefjord OK">
            <a:extLst>
              <a:ext uri="{FF2B5EF4-FFF2-40B4-BE49-F238E27FC236}">
                <a16:creationId xmlns:a16="http://schemas.microsoft.com/office/drawing/2014/main" id="{4B1DFD46-1C09-AC0F-F9DE-DA4E63BE3E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590" y="5390407"/>
            <a:ext cx="1292432" cy="1233056"/>
          </a:xfrm>
          <a:prstGeom prst="rect">
            <a:avLst/>
          </a:prstGeom>
        </p:spPr>
      </p:pic>
      <p:sp>
        <p:nvSpPr>
          <p:cNvPr id="7" name="Tittel 6">
            <a:extLst>
              <a:ext uri="{FF2B5EF4-FFF2-40B4-BE49-F238E27FC236}">
                <a16:creationId xmlns:a16="http://schemas.microsoft.com/office/drawing/2014/main" id="{7E755B1C-89E3-F736-13E3-828087B80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887" y="365125"/>
            <a:ext cx="10467976" cy="790143"/>
          </a:xfrm>
        </p:spPr>
        <p:txBody>
          <a:bodyPr>
            <a:normAutofit/>
          </a:bodyPr>
          <a:lstStyle/>
          <a:p>
            <a:pPr algn="ctr"/>
            <a:r>
              <a:rPr lang="nb-NO" sz="2800" b="1" dirty="0">
                <a:ea typeface="+mj-lt"/>
                <a:cs typeface="+mj-lt"/>
              </a:rPr>
              <a:t>Mandag 4. august (aktivitetsdag Østerøya)</a:t>
            </a:r>
            <a:endParaRPr lang="nb-NO" sz="2800" b="1" dirty="0"/>
          </a:p>
        </p:txBody>
      </p:sp>
    </p:spTree>
    <p:extLst>
      <p:ext uri="{BB962C8B-B14F-4D97-AF65-F5344CB8AC3E}">
        <p14:creationId xmlns:p14="http://schemas.microsoft.com/office/powerpoint/2010/main" val="712534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72836" y="951778"/>
            <a:ext cx="10473027" cy="4009303"/>
          </a:xfrm>
          <a:noFill/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dirty="0">
                <a:ea typeface="+mn-lt"/>
                <a:cs typeface="+mn-lt"/>
              </a:rPr>
              <a:t>4 </a:t>
            </a:r>
            <a:r>
              <a:rPr lang="en-US" sz="2000" dirty="0" err="1">
                <a:ea typeface="+mn-lt"/>
                <a:cs typeface="+mn-lt"/>
              </a:rPr>
              <a:t>stasjoner</a:t>
            </a:r>
            <a:r>
              <a:rPr lang="en-US" sz="2000" dirty="0">
                <a:ea typeface="+mn-lt"/>
                <a:cs typeface="+mn-lt"/>
              </a:rPr>
              <a:t> –</a:t>
            </a:r>
            <a:r>
              <a:rPr lang="en-US" sz="2000" dirty="0" err="1">
                <a:ea typeface="+mn-lt"/>
                <a:cs typeface="+mn-lt"/>
              </a:rPr>
              <a:t>ungdommene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går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en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runde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fra</a:t>
            </a:r>
            <a:r>
              <a:rPr lang="en-US" sz="2000" dirty="0">
                <a:ea typeface="+mn-lt"/>
                <a:cs typeface="+mn-lt"/>
              </a:rPr>
              <a:t> SVGS </a:t>
            </a:r>
            <a:r>
              <a:rPr lang="en-US" sz="2000" dirty="0" err="1">
                <a:ea typeface="+mn-lt"/>
                <a:cs typeface="+mn-lt"/>
              </a:rPr>
              <a:t>i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treningsgrupper</a:t>
            </a:r>
            <a:r>
              <a:rPr lang="en-US" sz="2000" dirty="0">
                <a:ea typeface="+mn-lt"/>
                <a:cs typeface="+mn-lt"/>
              </a:rPr>
              <a:t> – lager </a:t>
            </a:r>
            <a:r>
              <a:rPr lang="en-US" sz="2000" dirty="0" err="1">
                <a:ea typeface="+mn-lt"/>
                <a:cs typeface="+mn-lt"/>
              </a:rPr>
              <a:t>tidsskjema</a:t>
            </a:r>
            <a:r>
              <a:rPr lang="en-US" sz="2000" dirty="0">
                <a:ea typeface="+mn-lt"/>
                <a:cs typeface="+mn-lt"/>
              </a:rPr>
              <a:t> for start </a:t>
            </a:r>
            <a:r>
              <a:rPr lang="en-US" sz="2000" dirty="0" err="1">
                <a:ea typeface="+mn-lt"/>
                <a:cs typeface="+mn-lt"/>
              </a:rPr>
              <a:t>på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stasjonene</a:t>
            </a:r>
            <a:r>
              <a:rPr lang="en-US" sz="2000" dirty="0">
                <a:ea typeface="+mn-lt"/>
                <a:cs typeface="+mn-lt"/>
              </a:rPr>
              <a:t>. </a:t>
            </a:r>
            <a:r>
              <a:rPr lang="en-US" sz="2000" dirty="0" err="1">
                <a:ea typeface="+mn-lt"/>
                <a:cs typeface="+mn-lt"/>
              </a:rPr>
              <a:t>Frukt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ved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stasjonene</a:t>
            </a:r>
            <a:r>
              <a:rPr lang="en-US" sz="2000" dirty="0">
                <a:ea typeface="+mn-lt"/>
                <a:cs typeface="+mn-lt"/>
              </a:rPr>
              <a:t>.</a:t>
            </a:r>
            <a:endParaRPr lang="en-US" sz="2000" dirty="0"/>
          </a:p>
          <a:p>
            <a:r>
              <a:rPr lang="en-US" sz="2000" b="1" dirty="0">
                <a:ea typeface="+mn-lt"/>
                <a:cs typeface="+mn-lt"/>
              </a:rPr>
              <a:t>Mini-TOC </a:t>
            </a:r>
            <a:r>
              <a:rPr lang="en-US" sz="2000" dirty="0" err="1">
                <a:ea typeface="+mn-lt"/>
                <a:cs typeface="+mn-lt"/>
              </a:rPr>
              <a:t>ved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Hjertnesskogen</a:t>
            </a:r>
            <a:r>
              <a:rPr lang="en-US" sz="2000" dirty="0">
                <a:ea typeface="+mn-lt"/>
                <a:cs typeface="+mn-lt"/>
              </a:rPr>
              <a:t> (</a:t>
            </a:r>
            <a:r>
              <a:rPr lang="en-US" sz="2000" dirty="0" err="1">
                <a:ea typeface="+mn-lt"/>
                <a:cs typeface="+mn-lt"/>
              </a:rPr>
              <a:t>flatt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område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midt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i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skogen</a:t>
            </a:r>
            <a:r>
              <a:rPr lang="en-US" sz="2000" dirty="0">
                <a:ea typeface="+mn-lt"/>
                <a:cs typeface="+mn-lt"/>
              </a:rPr>
              <a:t> ca.1.7 km </a:t>
            </a:r>
            <a:r>
              <a:rPr lang="en-US" sz="2000" dirty="0" err="1">
                <a:ea typeface="+mn-lt"/>
                <a:cs typeface="+mn-lt"/>
              </a:rPr>
              <a:t>fra</a:t>
            </a:r>
            <a:r>
              <a:rPr lang="en-US" sz="2000" dirty="0">
                <a:ea typeface="+mn-lt"/>
                <a:cs typeface="+mn-lt"/>
              </a:rPr>
              <a:t> SVGS)  </a:t>
            </a:r>
            <a:r>
              <a:rPr lang="en-US" sz="2000" dirty="0"/>
              <a:t>                       </a:t>
            </a:r>
          </a:p>
          <a:p>
            <a:r>
              <a:rPr lang="en-US" sz="2000" b="1" dirty="0" err="1"/>
              <a:t>Sprinttrening</a:t>
            </a:r>
            <a:r>
              <a:rPr lang="en-US" sz="2000" b="1" dirty="0"/>
              <a:t> </a:t>
            </a:r>
            <a:r>
              <a:rPr lang="en-US" sz="2000" dirty="0" err="1"/>
              <a:t>ved</a:t>
            </a:r>
            <a:r>
              <a:rPr lang="en-US" sz="2000" dirty="0"/>
              <a:t> Hauan-/</a:t>
            </a:r>
            <a:r>
              <a:rPr lang="en-US" sz="2000" dirty="0" err="1"/>
              <a:t>Ekebergområdet</a:t>
            </a:r>
            <a:r>
              <a:rPr lang="en-US" sz="2000" dirty="0"/>
              <a:t> (</a:t>
            </a:r>
            <a:r>
              <a:rPr lang="en-US" sz="2000" dirty="0" err="1"/>
              <a:t>liten</a:t>
            </a:r>
            <a:r>
              <a:rPr lang="en-US" sz="2000" dirty="0"/>
              <a:t> </a:t>
            </a:r>
            <a:r>
              <a:rPr lang="en-US" sz="2000" dirty="0" err="1"/>
              <a:t>gresslette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boligområdet</a:t>
            </a:r>
            <a:r>
              <a:rPr lang="en-US" sz="2000" dirty="0"/>
              <a:t> </a:t>
            </a:r>
            <a:r>
              <a:rPr lang="en-US" sz="2000" dirty="0" err="1"/>
              <a:t>litt</a:t>
            </a:r>
            <a:r>
              <a:rPr lang="en-US" sz="2000" dirty="0"/>
              <a:t> </a:t>
            </a:r>
            <a:r>
              <a:rPr lang="en-US" sz="2000" dirty="0" err="1"/>
              <a:t>nord</a:t>
            </a:r>
            <a:r>
              <a:rPr lang="en-US" sz="2000" dirty="0"/>
              <a:t> for </a:t>
            </a:r>
            <a:r>
              <a:rPr lang="en-US" sz="2000" dirty="0" err="1"/>
              <a:t>Hjertnesskogen</a:t>
            </a:r>
            <a:r>
              <a:rPr lang="en-US" sz="2000" dirty="0"/>
              <a:t>, </a:t>
            </a:r>
            <a:r>
              <a:rPr lang="en-US" sz="2000" dirty="0" err="1"/>
              <a:t>på</a:t>
            </a:r>
            <a:r>
              <a:rPr lang="en-US" sz="2000" dirty="0"/>
              <a:t> </a:t>
            </a:r>
            <a:r>
              <a:rPr lang="en-US" sz="2000" dirty="0" err="1"/>
              <a:t>vei</a:t>
            </a:r>
            <a:r>
              <a:rPr lang="en-US" sz="2000" dirty="0"/>
              <a:t> </a:t>
            </a:r>
            <a:r>
              <a:rPr lang="en-US" sz="2000" dirty="0" err="1"/>
              <a:t>tilbake</a:t>
            </a:r>
            <a:r>
              <a:rPr lang="en-US" sz="2000" dirty="0"/>
              <a:t> </a:t>
            </a:r>
            <a:r>
              <a:rPr lang="en-US" sz="2000" dirty="0" err="1"/>
              <a:t>til</a:t>
            </a:r>
            <a:r>
              <a:rPr lang="en-US" sz="2000" dirty="0"/>
              <a:t> SVGS) </a:t>
            </a:r>
            <a:endParaRPr lang="en-US"/>
          </a:p>
          <a:p>
            <a:r>
              <a:rPr lang="en-US" sz="2000" b="1" dirty="0" err="1"/>
              <a:t>Aktivitet</a:t>
            </a:r>
            <a:r>
              <a:rPr lang="en-US" sz="2000" b="1" dirty="0"/>
              <a:t>/lek </a:t>
            </a:r>
            <a:r>
              <a:rPr lang="en-US" sz="2000" dirty="0" err="1"/>
              <a:t>styrt</a:t>
            </a:r>
            <a:r>
              <a:rPr lang="en-US" sz="2000" dirty="0"/>
              <a:t> av </a:t>
            </a:r>
            <a:r>
              <a:rPr lang="en-US" sz="2000" dirty="0" err="1"/>
              <a:t>ung</a:t>
            </a:r>
            <a:r>
              <a:rPr lang="en-US" sz="2000" dirty="0"/>
              <a:t> </a:t>
            </a:r>
            <a:r>
              <a:rPr lang="en-US" sz="2000" dirty="0" err="1"/>
              <a:t>trener</a:t>
            </a:r>
            <a:r>
              <a:rPr lang="en-US" sz="2000" dirty="0"/>
              <a:t> </a:t>
            </a:r>
            <a:r>
              <a:rPr lang="en-US" sz="2000" dirty="0" err="1"/>
              <a:t>område</a:t>
            </a:r>
            <a:r>
              <a:rPr lang="en-US" sz="2000" dirty="0"/>
              <a:t> </a:t>
            </a:r>
            <a:r>
              <a:rPr lang="en-US" sz="2000" dirty="0" err="1"/>
              <a:t>ved</a:t>
            </a:r>
            <a:r>
              <a:rPr lang="en-US" sz="2000" dirty="0"/>
              <a:t> SVGS </a:t>
            </a:r>
            <a:r>
              <a:rPr lang="en-US" sz="2000" dirty="0" err="1"/>
              <a:t>eller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Bugårdsparken</a:t>
            </a:r>
            <a:endParaRPr lang="en-US" dirty="0" err="1"/>
          </a:p>
          <a:p>
            <a:r>
              <a:rPr lang="en-US" sz="2000" b="1" dirty="0" err="1"/>
              <a:t>Inndoor-orientering</a:t>
            </a:r>
            <a:r>
              <a:rPr lang="en-US" sz="2000" dirty="0"/>
              <a:t> </a:t>
            </a:r>
            <a:r>
              <a:rPr lang="en-US" sz="2000" dirty="0" err="1"/>
              <a:t>på</a:t>
            </a:r>
            <a:r>
              <a:rPr lang="en-US" sz="2000" dirty="0"/>
              <a:t> </a:t>
            </a:r>
            <a:r>
              <a:rPr lang="en-US" sz="2000" dirty="0" err="1"/>
              <a:t>Bugården</a:t>
            </a:r>
            <a:r>
              <a:rPr lang="en-US" sz="2000" dirty="0"/>
              <a:t> </a:t>
            </a:r>
            <a:r>
              <a:rPr lang="en-US" sz="2000" dirty="0" err="1"/>
              <a:t>ungdomsskole</a:t>
            </a:r>
          </a:p>
          <a:p>
            <a:r>
              <a:rPr lang="en-US" sz="2000" err="1"/>
              <a:t>Lagledermøte</a:t>
            </a:r>
            <a:r>
              <a:rPr lang="en-US" sz="2000" dirty="0"/>
              <a:t> </a:t>
            </a:r>
            <a:r>
              <a:rPr lang="en-US" sz="2000" err="1"/>
              <a:t>og</a:t>
            </a:r>
            <a:r>
              <a:rPr lang="en-US" sz="2000" dirty="0"/>
              <a:t> </a:t>
            </a:r>
            <a:r>
              <a:rPr lang="en-US" sz="2000" err="1"/>
              <a:t>kretsvise</a:t>
            </a:r>
            <a:r>
              <a:rPr lang="en-US" sz="2000" dirty="0"/>
              <a:t> </a:t>
            </a:r>
            <a:r>
              <a:rPr lang="en-US" sz="2000" err="1"/>
              <a:t>møter</a:t>
            </a:r>
            <a:r>
              <a:rPr lang="en-US" sz="2000" dirty="0"/>
              <a:t> </a:t>
            </a:r>
          </a:p>
          <a:p>
            <a:r>
              <a:rPr lang="en-US" sz="2000" dirty="0" err="1"/>
              <a:t>Frokost</a:t>
            </a:r>
            <a:r>
              <a:rPr lang="en-US" sz="2000" dirty="0"/>
              <a:t>, </a:t>
            </a:r>
            <a:r>
              <a:rPr lang="en-US" sz="2000" dirty="0" err="1"/>
              <a:t>middag</a:t>
            </a:r>
            <a:r>
              <a:rPr lang="en-US" sz="2000" dirty="0"/>
              <a:t>, </a:t>
            </a:r>
            <a:r>
              <a:rPr lang="en-US" sz="2000" dirty="0" err="1"/>
              <a:t>kvelds</a:t>
            </a:r>
            <a:r>
              <a:rPr lang="en-US" sz="2000" dirty="0"/>
              <a:t> </a:t>
            </a:r>
            <a:r>
              <a:rPr lang="en-US" sz="2000" dirty="0" err="1"/>
              <a:t>på</a:t>
            </a:r>
            <a:r>
              <a:rPr lang="en-US" sz="2000" dirty="0"/>
              <a:t> </a:t>
            </a:r>
            <a:r>
              <a:rPr lang="en-US" sz="2000" dirty="0" err="1"/>
              <a:t>skolen</a:t>
            </a:r>
            <a:r>
              <a:rPr lang="en-US" sz="2000" dirty="0"/>
              <a:t>.</a:t>
            </a:r>
          </a:p>
          <a:p>
            <a:r>
              <a:rPr lang="en-US" sz="2000" err="1"/>
              <a:t>Tid</a:t>
            </a:r>
            <a:r>
              <a:rPr lang="en-US" sz="2000" dirty="0"/>
              <a:t> </a:t>
            </a:r>
            <a:r>
              <a:rPr lang="en-US" sz="2000" err="1"/>
              <a:t>til</a:t>
            </a:r>
            <a:r>
              <a:rPr lang="en-US" sz="2000" dirty="0"/>
              <a:t> å </a:t>
            </a:r>
            <a:r>
              <a:rPr lang="en-US" sz="2000" err="1"/>
              <a:t>forberede</a:t>
            </a:r>
            <a:r>
              <a:rPr lang="en-US" sz="2000" dirty="0"/>
              <a:t> lag </a:t>
            </a:r>
            <a:r>
              <a:rPr lang="en-US" sz="2000" err="1"/>
              <a:t>og</a:t>
            </a:r>
            <a:r>
              <a:rPr lang="en-US" sz="2000" dirty="0"/>
              <a:t> </a:t>
            </a:r>
            <a:r>
              <a:rPr lang="en-US" sz="2000" err="1"/>
              <a:t>utkledning</a:t>
            </a:r>
            <a:r>
              <a:rPr lang="en-US" sz="2000" dirty="0"/>
              <a:t> </a:t>
            </a:r>
            <a:r>
              <a:rPr lang="en-US" sz="2000" err="1"/>
              <a:t>til</a:t>
            </a:r>
            <a:r>
              <a:rPr lang="en-US" sz="2000" dirty="0"/>
              <a:t> </a:t>
            </a:r>
            <a:r>
              <a:rPr lang="en-US" sz="2000" err="1"/>
              <a:t>kretsstafett</a:t>
            </a:r>
            <a:endParaRPr lang="en-US" sz="2000"/>
          </a:p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7CEBEFF-E354-C109-6154-F670716F9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>
                <a:solidFill>
                  <a:srgbClr val="00B0F0"/>
                </a:solidFill>
              </a:rPr>
              <a:t>Hovedløpet og O-landsleir 2025  </a:t>
            </a:r>
          </a:p>
        </p:txBody>
      </p:sp>
      <p:pic>
        <p:nvPicPr>
          <p:cNvPr id="5" name="Grafikk 4">
            <a:extLst>
              <a:ext uri="{FF2B5EF4-FFF2-40B4-BE49-F238E27FC236}">
                <a16:creationId xmlns:a16="http://schemas.microsoft.com/office/drawing/2014/main" id="{6FD2924B-137F-DCCB-C839-916CBC9C42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49102" y="4963885"/>
            <a:ext cx="2354469" cy="1660567"/>
          </a:xfrm>
          <a:prstGeom prst="rect">
            <a:avLst/>
          </a:prstGeom>
        </p:spPr>
      </p:pic>
      <p:pic>
        <p:nvPicPr>
          <p:cNvPr id="6" name="Bilde 5" descr="Sandefjord OK">
            <a:extLst>
              <a:ext uri="{FF2B5EF4-FFF2-40B4-BE49-F238E27FC236}">
                <a16:creationId xmlns:a16="http://schemas.microsoft.com/office/drawing/2014/main" id="{4B1DFD46-1C09-AC0F-F9DE-DA4E63BE3E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590" y="5390407"/>
            <a:ext cx="1292432" cy="1233056"/>
          </a:xfrm>
          <a:prstGeom prst="rect">
            <a:avLst/>
          </a:prstGeom>
        </p:spPr>
      </p:pic>
      <p:sp>
        <p:nvSpPr>
          <p:cNvPr id="7" name="Tittel 6">
            <a:extLst>
              <a:ext uri="{FF2B5EF4-FFF2-40B4-BE49-F238E27FC236}">
                <a16:creationId xmlns:a16="http://schemas.microsoft.com/office/drawing/2014/main" id="{7E755B1C-89E3-F736-13E3-828087B80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887" y="365125"/>
            <a:ext cx="10467976" cy="790143"/>
          </a:xfrm>
        </p:spPr>
        <p:txBody>
          <a:bodyPr>
            <a:normAutofit/>
          </a:bodyPr>
          <a:lstStyle/>
          <a:p>
            <a:pPr algn="ctr"/>
            <a:r>
              <a:rPr lang="nb-NO" sz="2800" b="1" dirty="0">
                <a:ea typeface="+mj-lt"/>
                <a:cs typeface="+mj-lt"/>
              </a:rPr>
              <a:t>Tirsdag 5. august (treningsdag)</a:t>
            </a:r>
            <a:endParaRPr lang="nb-NO" sz="2800" b="1" dirty="0"/>
          </a:p>
        </p:txBody>
      </p:sp>
    </p:spTree>
    <p:extLst>
      <p:ext uri="{BB962C8B-B14F-4D97-AF65-F5344CB8AC3E}">
        <p14:creationId xmlns:p14="http://schemas.microsoft.com/office/powerpoint/2010/main" val="1290593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72836" y="1150216"/>
            <a:ext cx="10480964" cy="3753860"/>
          </a:xfrm>
          <a:noFill/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dirty="0" err="1">
                <a:ea typeface="+mn-lt"/>
                <a:cs typeface="+mn-lt"/>
              </a:rPr>
              <a:t>Pakking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og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rydding</a:t>
            </a:r>
            <a:r>
              <a:rPr lang="en-US" sz="2000" dirty="0">
                <a:ea typeface="+mn-lt"/>
                <a:cs typeface="+mn-lt"/>
              </a:rPr>
              <a:t> av </a:t>
            </a:r>
            <a:r>
              <a:rPr lang="en-US" sz="2000" dirty="0" err="1">
                <a:ea typeface="+mn-lt"/>
                <a:cs typeface="+mn-lt"/>
              </a:rPr>
              <a:t>klasserom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før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avreise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stafett</a:t>
            </a:r>
            <a:endParaRPr lang="en-US" sz="2000" dirty="0">
              <a:ea typeface="+mn-lt"/>
              <a:cs typeface="+mn-lt"/>
            </a:endParaRPr>
          </a:p>
          <a:p>
            <a:r>
              <a:rPr lang="en-US" sz="2000" err="1"/>
              <a:t>Frokost</a:t>
            </a:r>
            <a:r>
              <a:rPr lang="en-US" sz="2000" dirty="0"/>
              <a:t> </a:t>
            </a:r>
            <a:r>
              <a:rPr lang="en-US" sz="2000" err="1"/>
              <a:t>på</a:t>
            </a:r>
            <a:r>
              <a:rPr lang="en-US" sz="2000" dirty="0"/>
              <a:t> </a:t>
            </a:r>
            <a:r>
              <a:rPr lang="en-US" sz="2000" err="1"/>
              <a:t>skolen</a:t>
            </a:r>
            <a:endParaRPr lang="en-US" sz="2000" dirty="0" err="1"/>
          </a:p>
          <a:p>
            <a:r>
              <a:rPr lang="en-US" sz="2000" dirty="0" err="1"/>
              <a:t>Gangavstand</a:t>
            </a:r>
            <a:r>
              <a:rPr lang="en-US" sz="2000" dirty="0"/>
              <a:t> </a:t>
            </a:r>
            <a:r>
              <a:rPr lang="en-US" sz="2000" dirty="0" err="1"/>
              <a:t>til</a:t>
            </a:r>
            <a:r>
              <a:rPr lang="en-US" sz="2000" dirty="0"/>
              <a:t> arena </a:t>
            </a:r>
            <a:r>
              <a:rPr lang="en-US" sz="2000" dirty="0" err="1"/>
              <a:t>stafett</a:t>
            </a:r>
            <a:endParaRPr lang="en-US" sz="2000" dirty="0"/>
          </a:p>
          <a:p>
            <a:r>
              <a:rPr lang="en-US" sz="2000" dirty="0"/>
              <a:t>Enkel kiosk</a:t>
            </a:r>
          </a:p>
          <a:p>
            <a:r>
              <a:rPr lang="en-US" sz="2000" dirty="0" err="1"/>
              <a:t>Premiesermoni</a:t>
            </a:r>
            <a:r>
              <a:rPr lang="en-US" sz="2000" dirty="0"/>
              <a:t> </a:t>
            </a:r>
            <a:r>
              <a:rPr lang="en-US" sz="2000" dirty="0" err="1"/>
              <a:t>ved</a:t>
            </a:r>
            <a:r>
              <a:rPr lang="en-US" sz="2000" dirty="0"/>
              <a:t> arena</a:t>
            </a:r>
          </a:p>
          <a:p>
            <a:r>
              <a:rPr lang="en-US" sz="2000" err="1"/>
              <a:t>Mulighet</a:t>
            </a:r>
            <a:r>
              <a:rPr lang="en-US" sz="2000" dirty="0"/>
              <a:t> </a:t>
            </a:r>
            <a:r>
              <a:rPr lang="en-US" sz="2000" err="1"/>
              <a:t>til</a:t>
            </a:r>
            <a:r>
              <a:rPr lang="en-US" sz="2000" dirty="0"/>
              <a:t> å </a:t>
            </a:r>
            <a:r>
              <a:rPr lang="en-US" sz="2000" err="1"/>
              <a:t>dusje</a:t>
            </a:r>
            <a:r>
              <a:rPr lang="en-US" sz="2000" dirty="0"/>
              <a:t> </a:t>
            </a:r>
            <a:r>
              <a:rPr lang="en-US" sz="2000" err="1"/>
              <a:t>på</a:t>
            </a:r>
            <a:r>
              <a:rPr lang="en-US" sz="2000" dirty="0"/>
              <a:t> </a:t>
            </a:r>
            <a:r>
              <a:rPr lang="en-US" sz="2000" err="1"/>
              <a:t>skolen</a:t>
            </a:r>
            <a:r>
              <a:rPr lang="en-US" sz="2000" dirty="0"/>
              <a:t> </a:t>
            </a:r>
            <a:r>
              <a:rPr lang="en-US" sz="2000" err="1"/>
              <a:t>og</a:t>
            </a:r>
            <a:r>
              <a:rPr lang="en-US" sz="2000" dirty="0"/>
              <a:t> </a:t>
            </a:r>
            <a:r>
              <a:rPr lang="en-US" sz="2000" err="1"/>
              <a:t>utdeling</a:t>
            </a:r>
            <a:r>
              <a:rPr lang="en-US" sz="2000" dirty="0"/>
              <a:t> av </a:t>
            </a:r>
            <a:r>
              <a:rPr lang="en-US" sz="2000" err="1"/>
              <a:t>lunsjmat</a:t>
            </a:r>
            <a:r>
              <a:rPr lang="en-US" sz="2000" dirty="0"/>
              <a:t> 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7CEBEFF-E354-C109-6154-F670716F9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>
                <a:solidFill>
                  <a:srgbClr val="00B0F0"/>
                </a:solidFill>
              </a:rPr>
              <a:t>Hovedløpet og O-landsleir 2025  </a:t>
            </a:r>
          </a:p>
        </p:txBody>
      </p:sp>
      <p:pic>
        <p:nvPicPr>
          <p:cNvPr id="5" name="Grafikk 4">
            <a:extLst>
              <a:ext uri="{FF2B5EF4-FFF2-40B4-BE49-F238E27FC236}">
                <a16:creationId xmlns:a16="http://schemas.microsoft.com/office/drawing/2014/main" id="{6FD2924B-137F-DCCB-C839-916CBC9C42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49102" y="4963885"/>
            <a:ext cx="2354469" cy="1660567"/>
          </a:xfrm>
          <a:prstGeom prst="rect">
            <a:avLst/>
          </a:prstGeom>
        </p:spPr>
      </p:pic>
      <p:pic>
        <p:nvPicPr>
          <p:cNvPr id="6" name="Bilde 5" descr="Sandefjord OK">
            <a:extLst>
              <a:ext uri="{FF2B5EF4-FFF2-40B4-BE49-F238E27FC236}">
                <a16:creationId xmlns:a16="http://schemas.microsoft.com/office/drawing/2014/main" id="{4B1DFD46-1C09-AC0F-F9DE-DA4E63BE3E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590" y="5390407"/>
            <a:ext cx="1292432" cy="1233056"/>
          </a:xfrm>
          <a:prstGeom prst="rect">
            <a:avLst/>
          </a:prstGeom>
        </p:spPr>
      </p:pic>
      <p:sp>
        <p:nvSpPr>
          <p:cNvPr id="7" name="Tittel 6">
            <a:extLst>
              <a:ext uri="{FF2B5EF4-FFF2-40B4-BE49-F238E27FC236}">
                <a16:creationId xmlns:a16="http://schemas.microsoft.com/office/drawing/2014/main" id="{7E755B1C-89E3-F736-13E3-828087B80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887" y="365125"/>
            <a:ext cx="10467976" cy="790143"/>
          </a:xfrm>
        </p:spPr>
        <p:txBody>
          <a:bodyPr>
            <a:normAutofit/>
          </a:bodyPr>
          <a:lstStyle/>
          <a:p>
            <a:pPr algn="ctr"/>
            <a:r>
              <a:rPr lang="nb-NO" sz="2800" b="1" dirty="0">
                <a:ea typeface="+mj-lt"/>
                <a:cs typeface="+mj-lt"/>
              </a:rPr>
              <a:t>Onsdag 6. august (Kretsstafett og avreisedag)</a:t>
            </a:r>
            <a:endParaRPr lang="nb-NO" sz="2800" b="1"/>
          </a:p>
        </p:txBody>
      </p:sp>
    </p:spTree>
    <p:extLst>
      <p:ext uri="{BB962C8B-B14F-4D97-AF65-F5344CB8AC3E}">
        <p14:creationId xmlns:p14="http://schemas.microsoft.com/office/powerpoint/2010/main" val="2248722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559</Words>
  <Application>Microsoft Office PowerPoint</Application>
  <PresentationFormat>Widescreen</PresentationFormat>
  <Paragraphs>85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Office-tema</vt:lpstr>
      <vt:lpstr>PowerPoint-presentasjon</vt:lpstr>
      <vt:lpstr>Onsdag 30. juli</vt:lpstr>
      <vt:lpstr>Torsdag 31. juli</vt:lpstr>
      <vt:lpstr>Fredag 1. august (hoved-ankomstdag)</vt:lpstr>
      <vt:lpstr>Lørdag 2. august (langdistanse Andersbonn)</vt:lpstr>
      <vt:lpstr>Søndag 3. august (sprint Varden)</vt:lpstr>
      <vt:lpstr>Mandag 4. august (aktivitetsdag Østerøya)</vt:lpstr>
      <vt:lpstr>Tirsdag 5. august (treningsdag)</vt:lpstr>
      <vt:lpstr>Onsdag 6. august (Kretsstafett og avreisedag)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Anne Elizabeth Holtedahl Simonsen</dc:creator>
  <cp:lastModifiedBy>Anne Elizabeth Holtedahl Simonsen</cp:lastModifiedBy>
  <cp:revision>879</cp:revision>
  <dcterms:created xsi:type="dcterms:W3CDTF">2024-09-29T12:51:33Z</dcterms:created>
  <dcterms:modified xsi:type="dcterms:W3CDTF">2025-01-22T21:33:21Z</dcterms:modified>
</cp:coreProperties>
</file>